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4.xml" ContentType="application/vnd.openxmlformats-officedocument.presentationml.notesSlide+xml"/>
  <Override PartName="/ppt/ink/inkAction1.xml" ContentType="application/vnd.ms-office.inkAction+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80" r:id="rId2"/>
  </p:sldMasterIdLst>
  <p:notesMasterIdLst>
    <p:notesMasterId r:id="rId19"/>
  </p:notesMasterIdLst>
  <p:sldIdLst>
    <p:sldId id="258" r:id="rId3"/>
    <p:sldId id="367" r:id="rId4"/>
    <p:sldId id="390" r:id="rId5"/>
    <p:sldId id="369" r:id="rId6"/>
    <p:sldId id="370" r:id="rId7"/>
    <p:sldId id="371" r:id="rId8"/>
    <p:sldId id="372" r:id="rId9"/>
    <p:sldId id="373" r:id="rId10"/>
    <p:sldId id="374" r:id="rId11"/>
    <p:sldId id="375" r:id="rId12"/>
    <p:sldId id="376" r:id="rId13"/>
    <p:sldId id="377" r:id="rId14"/>
    <p:sldId id="391" r:id="rId15"/>
    <p:sldId id="379" r:id="rId16"/>
    <p:sldId id="380" r:id="rId17"/>
    <p:sldId id="392" r:id="rId18"/>
  </p:sldIdLst>
  <p:sldSz cx="12192000" cy="6858000"/>
  <p:notesSz cx="6858000" cy="9144000"/>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showScrollbar="0"/>
    <p:sldAll/>
    <p:penClr>
      <a:prstClr val="red"/>
    </p:penClr>
    <p:extLst>
      <p:ext uri="{F99C55AA-B7CB-42B0-86F8-08522FDF87E8}">
        <p14:browseMode xmlns:p14="http://schemas.microsoft.com/office/powerpoint/2010/main" showStatus="0"/>
      </p:ex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E07D"/>
    <a:srgbClr val="27537B"/>
    <a:srgbClr val="CC3300"/>
    <a:srgbClr val="FF9933"/>
    <a:srgbClr val="E5CA05"/>
    <a:srgbClr val="FFE9A3"/>
    <a:srgbClr val="FFEDB3"/>
    <a:srgbClr val="FFDB69"/>
    <a:srgbClr val="FFE1E1"/>
    <a:srgbClr val="7FCF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5"/>
    <p:restoredTop sz="80876" autoAdjust="0"/>
  </p:normalViewPr>
  <p:slideViewPr>
    <p:cSldViewPr snapToGrid="0" snapToObjects="1">
      <p:cViewPr varScale="1">
        <p:scale>
          <a:sx n="47" d="100"/>
          <a:sy n="47" d="100"/>
        </p:scale>
        <p:origin x="726" y="13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7" d="100"/>
          <a:sy n="97" d="100"/>
        </p:scale>
        <p:origin x="3688"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5T07:30:54.928Z"/>
    </inkml:context>
    <inkml:brush xml:id="br0">
      <inkml:brushProperty name="width" value="0.09355" units="cm"/>
      <inkml:brushProperty name="height" value="0.09355"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44342">
    <iact:property name="dataType"/>
    <iact:actionData xml:id="d0">
      <inkml:trace xmlns:inkml="http://www.w3.org/2003/InkML" xml:id="stk0" contextRef="#ctx0" brushRef="#br0">11 11 0</inkml:trace>
    </iact:actionData>
  </iact:action>
  <iact:action type="add" startTime="44343">
    <iact:property name="dataType"/>
    <iact:actionData xml:id="d1">
      <inkml:trace xmlns:inkml="http://www.w3.org/2003/InkML" xml:id="stk1" contextRef="#ctx0" brushRef="#brinv">0 0 0</inkml:trace>
    </iact:actionData>
  </iact:action>
  <iact:action type="add" startTime="44344">
    <iact:property name="dataType"/>
    <iact:actionData xml:id="d2">
      <inkml:trace xmlns:inkml="http://www.w3.org/2003/InkML" xml:id="stk2" contextRef="#ctx0" brushRef="#brinv">21 21 0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F4961-F671-D840-803D-4B02C199AB47}" type="datetimeFigureOut">
              <a:rPr kumimoji="1" lang="zh-CN" altLang="en-US" smtClean="0"/>
              <a:pPr/>
              <a:t>2017/8/25</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78546-C430-4549-B45A-EA3B29F81B38}" type="slidenum">
              <a:rPr kumimoji="1" lang="zh-CN" altLang="en-US" smtClean="0"/>
              <a:pPr/>
              <a:t>‹#›</a:t>
            </a:fld>
            <a:endParaRPr kumimoji="1" lang="zh-CN" altLang="en-US"/>
          </a:p>
        </p:txBody>
      </p:sp>
    </p:spTree>
    <p:extLst>
      <p:ext uri="{BB962C8B-B14F-4D97-AF65-F5344CB8AC3E}">
        <p14:creationId xmlns:p14="http://schemas.microsoft.com/office/powerpoint/2010/main" val="378413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幻灯片编号占位符 3"/>
          <p:cNvSpPr>
            <a:spLocks noGrp="1"/>
          </p:cNvSpPr>
          <p:nvPr>
            <p:ph type="sldNum" sz="quarter" idx="10"/>
          </p:nvPr>
        </p:nvSpPr>
        <p:spPr/>
        <p:txBody>
          <a:bodyPr/>
          <a:lstStyle/>
          <a:p>
            <a:fld id="{9CB78546-C430-4549-B45A-EA3B29F81B38}" type="slidenum">
              <a:rPr kumimoji="1" lang="zh-CN" altLang="en-US" smtClean="0"/>
              <a:pPr/>
              <a:t>1</a:t>
            </a:fld>
            <a:endParaRPr kumimoji="1" lang="zh-CN" altLang="en-US"/>
          </a:p>
        </p:txBody>
      </p:sp>
    </p:spTree>
    <p:extLst>
      <p:ext uri="{BB962C8B-B14F-4D97-AF65-F5344CB8AC3E}">
        <p14:creationId xmlns:p14="http://schemas.microsoft.com/office/powerpoint/2010/main" val="4093970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04242" indent="-270862">
              <a:defRPr kumimoji="1">
                <a:solidFill>
                  <a:schemeClr val="tx1"/>
                </a:solidFill>
                <a:latin typeface="Arial" pitchFamily="34" charset="0"/>
                <a:ea typeface="新細明體" pitchFamily="18" charset="-120"/>
              </a:defRPr>
            </a:lvl2pPr>
            <a:lvl3pPr marL="1083450" indent="-216690">
              <a:defRPr kumimoji="1">
                <a:solidFill>
                  <a:schemeClr val="tx1"/>
                </a:solidFill>
                <a:latin typeface="Arial" pitchFamily="34" charset="0"/>
                <a:ea typeface="新細明體" pitchFamily="18" charset="-120"/>
              </a:defRPr>
            </a:lvl3pPr>
            <a:lvl4pPr marL="1516830" indent="-216690">
              <a:defRPr kumimoji="1">
                <a:solidFill>
                  <a:schemeClr val="tx1"/>
                </a:solidFill>
                <a:latin typeface="Arial" pitchFamily="34" charset="0"/>
                <a:ea typeface="新細明體" pitchFamily="18" charset="-120"/>
              </a:defRPr>
            </a:lvl4pPr>
            <a:lvl5pPr marL="1950209" indent="-216690">
              <a:defRPr kumimoji="1">
                <a:solidFill>
                  <a:schemeClr val="tx1"/>
                </a:solidFill>
                <a:latin typeface="Arial" pitchFamily="34" charset="0"/>
                <a:ea typeface="新細明體" pitchFamily="18" charset="-120"/>
              </a:defRPr>
            </a:lvl5pPr>
            <a:lvl6pPr marL="2383589" indent="-216690" eaLnBrk="0" fontAlgn="base" hangingPunct="0">
              <a:spcBef>
                <a:spcPct val="0"/>
              </a:spcBef>
              <a:spcAft>
                <a:spcPct val="0"/>
              </a:spcAft>
              <a:defRPr kumimoji="1">
                <a:solidFill>
                  <a:schemeClr val="tx1"/>
                </a:solidFill>
                <a:latin typeface="Arial" pitchFamily="34" charset="0"/>
                <a:ea typeface="新細明體" pitchFamily="18" charset="-120"/>
              </a:defRPr>
            </a:lvl6pPr>
            <a:lvl7pPr marL="2816969" indent="-216690" eaLnBrk="0" fontAlgn="base" hangingPunct="0">
              <a:spcBef>
                <a:spcPct val="0"/>
              </a:spcBef>
              <a:spcAft>
                <a:spcPct val="0"/>
              </a:spcAft>
              <a:defRPr kumimoji="1">
                <a:solidFill>
                  <a:schemeClr val="tx1"/>
                </a:solidFill>
                <a:latin typeface="Arial" pitchFamily="34" charset="0"/>
                <a:ea typeface="新細明體" pitchFamily="18" charset="-120"/>
              </a:defRPr>
            </a:lvl7pPr>
            <a:lvl8pPr marL="3250349" indent="-216690" eaLnBrk="0" fontAlgn="base" hangingPunct="0">
              <a:spcBef>
                <a:spcPct val="0"/>
              </a:spcBef>
              <a:spcAft>
                <a:spcPct val="0"/>
              </a:spcAft>
              <a:defRPr kumimoji="1">
                <a:solidFill>
                  <a:schemeClr val="tx1"/>
                </a:solidFill>
                <a:latin typeface="Arial" pitchFamily="34" charset="0"/>
                <a:ea typeface="新細明體" pitchFamily="18" charset="-120"/>
              </a:defRPr>
            </a:lvl8pPr>
            <a:lvl9pPr marL="3683729" indent="-21669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FB979A10-1CFD-495F-B892-C0C09360A128}" type="slidenum">
              <a:rPr lang="en-US" altLang="zh-TW" smtClean="0">
                <a:solidFill>
                  <a:srgbClr val="000000"/>
                </a:solidFill>
              </a:rPr>
              <a:pPr/>
              <a:t>10</a:t>
            </a:fld>
            <a:endParaRPr lang="en-US" altLang="zh-TW" smtClean="0">
              <a:solidFill>
                <a:srgbClr val="000000"/>
              </a:solidFill>
            </a:endParaRPr>
          </a:p>
        </p:txBody>
      </p:sp>
      <p:sp>
        <p:nvSpPr>
          <p:cNvPr id="210947"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dirty="0" smtClean="0"/>
              <a:t>再來，要介紹如何查找期刊文章，從</a:t>
            </a:r>
            <a:r>
              <a:rPr lang="en-US" altLang="zh-TW" dirty="0" smtClean="0"/>
              <a:t>NDDS</a:t>
            </a:r>
            <a:r>
              <a:rPr lang="zh-TW" altLang="en-US" dirty="0" smtClean="0"/>
              <a:t>首頁使用全國期刊聯合目錄。</a:t>
            </a:r>
            <a:endParaRPr lang="en-US" altLang="zh-TW" dirty="0" smtClean="0"/>
          </a:p>
          <a:p>
            <a:endParaRPr lang="en-US" altLang="zh-TW" dirty="0" smtClean="0"/>
          </a:p>
        </p:txBody>
      </p:sp>
    </p:spTree>
    <p:extLst>
      <p:ext uri="{BB962C8B-B14F-4D97-AF65-F5344CB8AC3E}">
        <p14:creationId xmlns:p14="http://schemas.microsoft.com/office/powerpoint/2010/main" val="2076645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04242" indent="-270862">
              <a:defRPr kumimoji="1">
                <a:solidFill>
                  <a:schemeClr val="tx1"/>
                </a:solidFill>
                <a:latin typeface="Arial" pitchFamily="34" charset="0"/>
                <a:ea typeface="新細明體" pitchFamily="18" charset="-120"/>
              </a:defRPr>
            </a:lvl2pPr>
            <a:lvl3pPr marL="1083450" indent="-216690">
              <a:defRPr kumimoji="1">
                <a:solidFill>
                  <a:schemeClr val="tx1"/>
                </a:solidFill>
                <a:latin typeface="Arial" pitchFamily="34" charset="0"/>
                <a:ea typeface="新細明體" pitchFamily="18" charset="-120"/>
              </a:defRPr>
            </a:lvl3pPr>
            <a:lvl4pPr marL="1516830" indent="-216690">
              <a:defRPr kumimoji="1">
                <a:solidFill>
                  <a:schemeClr val="tx1"/>
                </a:solidFill>
                <a:latin typeface="Arial" pitchFamily="34" charset="0"/>
                <a:ea typeface="新細明體" pitchFamily="18" charset="-120"/>
              </a:defRPr>
            </a:lvl4pPr>
            <a:lvl5pPr marL="1950209" indent="-216690">
              <a:defRPr kumimoji="1">
                <a:solidFill>
                  <a:schemeClr val="tx1"/>
                </a:solidFill>
                <a:latin typeface="Arial" pitchFamily="34" charset="0"/>
                <a:ea typeface="新細明體" pitchFamily="18" charset="-120"/>
              </a:defRPr>
            </a:lvl5pPr>
            <a:lvl6pPr marL="2383589" indent="-216690" eaLnBrk="0" fontAlgn="base" hangingPunct="0">
              <a:spcBef>
                <a:spcPct val="0"/>
              </a:spcBef>
              <a:spcAft>
                <a:spcPct val="0"/>
              </a:spcAft>
              <a:defRPr kumimoji="1">
                <a:solidFill>
                  <a:schemeClr val="tx1"/>
                </a:solidFill>
                <a:latin typeface="Arial" pitchFamily="34" charset="0"/>
                <a:ea typeface="新細明體" pitchFamily="18" charset="-120"/>
              </a:defRPr>
            </a:lvl6pPr>
            <a:lvl7pPr marL="2816969" indent="-216690" eaLnBrk="0" fontAlgn="base" hangingPunct="0">
              <a:spcBef>
                <a:spcPct val="0"/>
              </a:spcBef>
              <a:spcAft>
                <a:spcPct val="0"/>
              </a:spcAft>
              <a:defRPr kumimoji="1">
                <a:solidFill>
                  <a:schemeClr val="tx1"/>
                </a:solidFill>
                <a:latin typeface="Arial" pitchFamily="34" charset="0"/>
                <a:ea typeface="新細明體" pitchFamily="18" charset="-120"/>
              </a:defRPr>
            </a:lvl7pPr>
            <a:lvl8pPr marL="3250349" indent="-216690" eaLnBrk="0" fontAlgn="base" hangingPunct="0">
              <a:spcBef>
                <a:spcPct val="0"/>
              </a:spcBef>
              <a:spcAft>
                <a:spcPct val="0"/>
              </a:spcAft>
              <a:defRPr kumimoji="1">
                <a:solidFill>
                  <a:schemeClr val="tx1"/>
                </a:solidFill>
                <a:latin typeface="Arial" pitchFamily="34" charset="0"/>
                <a:ea typeface="新細明體" pitchFamily="18" charset="-120"/>
              </a:defRPr>
            </a:lvl8pPr>
            <a:lvl9pPr marL="3683729" indent="-21669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F904ECFE-BBC2-4868-B0EA-A3A87E4EA4CE}" type="slidenum">
              <a:rPr lang="en-US" altLang="zh-TW" smtClean="0">
                <a:solidFill>
                  <a:srgbClr val="000000"/>
                </a:solidFill>
              </a:rPr>
              <a:pPr/>
              <a:t>11</a:t>
            </a:fld>
            <a:endParaRPr lang="en-US" altLang="zh-TW" smtClean="0">
              <a:solidFill>
                <a:srgbClr val="000000"/>
              </a:solidFill>
            </a:endParaRPr>
          </a:p>
        </p:txBody>
      </p:sp>
      <p:sp>
        <p:nvSpPr>
          <p:cNvPr id="211971"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dirty="0" smtClean="0"/>
              <a:t>以期刊</a:t>
            </a:r>
            <a:r>
              <a:rPr lang="en-US" altLang="zh-TW" dirty="0" smtClean="0"/>
              <a:t>”Australian Library Journal”</a:t>
            </a:r>
            <a:r>
              <a:rPr lang="zh-TW" altLang="en-US" dirty="0" smtClean="0"/>
              <a:t>查詢為例，可輸入期刊名稱或</a:t>
            </a:r>
            <a:r>
              <a:rPr lang="en-US" altLang="zh-TW" dirty="0" smtClean="0"/>
              <a:t>ISSN</a:t>
            </a:r>
            <a:r>
              <a:rPr lang="zh-TW" altLang="en-US" sz="1200" b="0" i="0" kern="1200" dirty="0" smtClean="0">
                <a:solidFill>
                  <a:schemeClr val="tx1"/>
                </a:solidFill>
                <a:effectLst/>
                <a:latin typeface="Arial" panose="020B0604020202020204" pitchFamily="34" charset="0"/>
                <a:ea typeface="+mn-ea"/>
                <a:cs typeface="+mn-cs"/>
              </a:rPr>
              <a:t>國際標準期刊號</a:t>
            </a:r>
            <a:r>
              <a:rPr lang="zh-TW" altLang="en-US" dirty="0" smtClean="0"/>
              <a:t>。</a:t>
            </a:r>
            <a:endParaRPr lang="en-US" altLang="zh-TW" dirty="0" smtClean="0"/>
          </a:p>
          <a:p>
            <a:r>
              <a:rPr lang="zh-TW" altLang="en-US" dirty="0" smtClean="0"/>
              <a:t>從館藏資訊，可以看到各圖書館收錄該期刊的年代</a:t>
            </a:r>
            <a:r>
              <a:rPr lang="zh-TW" altLang="en-US" dirty="0" smtClean="0">
                <a:latin typeface="微軟正黑體" panose="020B0604030504040204" pitchFamily="34" charset="-120"/>
                <a:ea typeface="微軟正黑體" panose="020B0604030504040204" pitchFamily="34" charset="-120"/>
              </a:rPr>
              <a:t>、卷期等資訊</a:t>
            </a:r>
            <a:r>
              <a:rPr lang="zh-TW" altLang="en-US" dirty="0" smtClean="0"/>
              <a:t>，點選申請單位，即可申請</a:t>
            </a:r>
            <a:r>
              <a:rPr lang="en-US" altLang="zh-TW" dirty="0" smtClean="0"/>
              <a:t>NDDS</a:t>
            </a:r>
            <a:r>
              <a:rPr lang="zh-TW" altLang="en-US" dirty="0" smtClean="0"/>
              <a:t>。</a:t>
            </a:r>
            <a:endParaRPr lang="en-US" altLang="zh-TW"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smtClean="0"/>
              <a:t>點選箭頭，可串連各館</a:t>
            </a:r>
            <a:r>
              <a:rPr lang="en-US" altLang="zh-TW" dirty="0" smtClean="0"/>
              <a:t>OPAC</a:t>
            </a:r>
            <a:r>
              <a:rPr lang="zh-TW" altLang="en-US" dirty="0" smtClean="0"/>
              <a:t>，確認收錄期刊最新的年代</a:t>
            </a:r>
            <a:r>
              <a:rPr lang="zh-TW" altLang="en-US" dirty="0" smtClean="0">
                <a:latin typeface="微軟正黑體" panose="020B0604030504040204" pitchFamily="34" charset="-120"/>
                <a:ea typeface="微軟正黑體" panose="020B0604030504040204" pitchFamily="34" charset="-120"/>
              </a:rPr>
              <a:t>、卷期</a:t>
            </a:r>
            <a:r>
              <a:rPr lang="zh-TW" altLang="en-US" dirty="0" smtClean="0"/>
              <a:t>。</a:t>
            </a:r>
            <a:endParaRPr lang="en-US" altLang="zh-TW" dirty="0" smtClean="0"/>
          </a:p>
          <a:p>
            <a:endParaRPr lang="en-US" altLang="zh-TW" dirty="0" smtClean="0"/>
          </a:p>
        </p:txBody>
      </p:sp>
    </p:spTree>
    <p:extLst>
      <p:ext uri="{BB962C8B-B14F-4D97-AF65-F5344CB8AC3E}">
        <p14:creationId xmlns:p14="http://schemas.microsoft.com/office/powerpoint/2010/main" val="4036837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04242" indent="-270862">
              <a:defRPr kumimoji="1">
                <a:solidFill>
                  <a:schemeClr val="tx1"/>
                </a:solidFill>
                <a:latin typeface="Arial" pitchFamily="34" charset="0"/>
                <a:ea typeface="新細明體" pitchFamily="18" charset="-120"/>
              </a:defRPr>
            </a:lvl2pPr>
            <a:lvl3pPr marL="1083450" indent="-216690">
              <a:defRPr kumimoji="1">
                <a:solidFill>
                  <a:schemeClr val="tx1"/>
                </a:solidFill>
                <a:latin typeface="Arial" pitchFamily="34" charset="0"/>
                <a:ea typeface="新細明體" pitchFamily="18" charset="-120"/>
              </a:defRPr>
            </a:lvl3pPr>
            <a:lvl4pPr marL="1516830" indent="-216690">
              <a:defRPr kumimoji="1">
                <a:solidFill>
                  <a:schemeClr val="tx1"/>
                </a:solidFill>
                <a:latin typeface="Arial" pitchFamily="34" charset="0"/>
                <a:ea typeface="新細明體" pitchFamily="18" charset="-120"/>
              </a:defRPr>
            </a:lvl4pPr>
            <a:lvl5pPr marL="1950209" indent="-216690">
              <a:defRPr kumimoji="1">
                <a:solidFill>
                  <a:schemeClr val="tx1"/>
                </a:solidFill>
                <a:latin typeface="Arial" pitchFamily="34" charset="0"/>
                <a:ea typeface="新細明體" pitchFamily="18" charset="-120"/>
              </a:defRPr>
            </a:lvl5pPr>
            <a:lvl6pPr marL="2383589" indent="-216690" eaLnBrk="0" fontAlgn="base" hangingPunct="0">
              <a:spcBef>
                <a:spcPct val="0"/>
              </a:spcBef>
              <a:spcAft>
                <a:spcPct val="0"/>
              </a:spcAft>
              <a:defRPr kumimoji="1">
                <a:solidFill>
                  <a:schemeClr val="tx1"/>
                </a:solidFill>
                <a:latin typeface="Arial" pitchFamily="34" charset="0"/>
                <a:ea typeface="新細明體" pitchFamily="18" charset="-120"/>
              </a:defRPr>
            </a:lvl6pPr>
            <a:lvl7pPr marL="2816969" indent="-216690" eaLnBrk="0" fontAlgn="base" hangingPunct="0">
              <a:spcBef>
                <a:spcPct val="0"/>
              </a:spcBef>
              <a:spcAft>
                <a:spcPct val="0"/>
              </a:spcAft>
              <a:defRPr kumimoji="1">
                <a:solidFill>
                  <a:schemeClr val="tx1"/>
                </a:solidFill>
                <a:latin typeface="Arial" pitchFamily="34" charset="0"/>
                <a:ea typeface="新細明體" pitchFamily="18" charset="-120"/>
              </a:defRPr>
            </a:lvl7pPr>
            <a:lvl8pPr marL="3250349" indent="-216690" eaLnBrk="0" fontAlgn="base" hangingPunct="0">
              <a:spcBef>
                <a:spcPct val="0"/>
              </a:spcBef>
              <a:spcAft>
                <a:spcPct val="0"/>
              </a:spcAft>
              <a:defRPr kumimoji="1">
                <a:solidFill>
                  <a:schemeClr val="tx1"/>
                </a:solidFill>
                <a:latin typeface="Arial" pitchFamily="34" charset="0"/>
                <a:ea typeface="新細明體" pitchFamily="18" charset="-120"/>
              </a:defRPr>
            </a:lvl8pPr>
            <a:lvl9pPr marL="3683729" indent="-21669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BEA5FC41-5B27-4FEB-AE9A-31B2F652C98E}" type="slidenum">
              <a:rPr lang="en-US" altLang="zh-TW" smtClean="0">
                <a:solidFill>
                  <a:srgbClr val="000000"/>
                </a:solidFill>
              </a:rPr>
              <a:pPr/>
              <a:t>12</a:t>
            </a:fld>
            <a:endParaRPr lang="en-US" altLang="zh-TW" smtClean="0">
              <a:solidFill>
                <a:srgbClr val="000000"/>
              </a:solidFill>
            </a:endParaRPr>
          </a:p>
        </p:txBody>
      </p:sp>
      <p:sp>
        <p:nvSpPr>
          <p:cNvPr id="212995"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點選申請單位，輸入</a:t>
            </a:r>
            <a:r>
              <a:rPr lang="en-US" altLang="zh-TW" dirty="0" smtClean="0"/>
              <a:t>NDDS</a:t>
            </a:r>
            <a:r>
              <a:rPr lang="zh-TW" altLang="en-US" dirty="0" smtClean="0"/>
              <a:t>帳密，確認該館的收費資訊後，即可提出申請。</a:t>
            </a:r>
            <a:endParaRPr lang="en-US" altLang="zh-TW" dirty="0" smtClean="0"/>
          </a:p>
          <a:p>
            <a:endParaRPr lang="en-US" altLang="zh-TW" dirty="0" smtClean="0"/>
          </a:p>
        </p:txBody>
      </p:sp>
    </p:spTree>
    <p:extLst>
      <p:ext uri="{BB962C8B-B14F-4D97-AF65-F5344CB8AC3E}">
        <p14:creationId xmlns:p14="http://schemas.microsoft.com/office/powerpoint/2010/main" val="2639369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04242" indent="-270862">
              <a:defRPr kumimoji="1">
                <a:solidFill>
                  <a:schemeClr val="tx1"/>
                </a:solidFill>
                <a:latin typeface="Arial" pitchFamily="34" charset="0"/>
                <a:ea typeface="新細明體" pitchFamily="18" charset="-120"/>
              </a:defRPr>
            </a:lvl2pPr>
            <a:lvl3pPr marL="1083450" indent="-216690">
              <a:defRPr kumimoji="1">
                <a:solidFill>
                  <a:schemeClr val="tx1"/>
                </a:solidFill>
                <a:latin typeface="Arial" pitchFamily="34" charset="0"/>
                <a:ea typeface="新細明體" pitchFamily="18" charset="-120"/>
              </a:defRPr>
            </a:lvl3pPr>
            <a:lvl4pPr marL="1516830" indent="-216690">
              <a:defRPr kumimoji="1">
                <a:solidFill>
                  <a:schemeClr val="tx1"/>
                </a:solidFill>
                <a:latin typeface="Arial" pitchFamily="34" charset="0"/>
                <a:ea typeface="新細明體" pitchFamily="18" charset="-120"/>
              </a:defRPr>
            </a:lvl4pPr>
            <a:lvl5pPr marL="1950209" indent="-216690">
              <a:defRPr kumimoji="1">
                <a:solidFill>
                  <a:schemeClr val="tx1"/>
                </a:solidFill>
                <a:latin typeface="Arial" pitchFamily="34" charset="0"/>
                <a:ea typeface="新細明體" pitchFamily="18" charset="-120"/>
              </a:defRPr>
            </a:lvl5pPr>
            <a:lvl6pPr marL="2383589" indent="-216690" eaLnBrk="0" fontAlgn="base" hangingPunct="0">
              <a:spcBef>
                <a:spcPct val="0"/>
              </a:spcBef>
              <a:spcAft>
                <a:spcPct val="0"/>
              </a:spcAft>
              <a:defRPr kumimoji="1">
                <a:solidFill>
                  <a:schemeClr val="tx1"/>
                </a:solidFill>
                <a:latin typeface="Arial" pitchFamily="34" charset="0"/>
                <a:ea typeface="新細明體" pitchFamily="18" charset="-120"/>
              </a:defRPr>
            </a:lvl6pPr>
            <a:lvl7pPr marL="2816969" indent="-216690" eaLnBrk="0" fontAlgn="base" hangingPunct="0">
              <a:spcBef>
                <a:spcPct val="0"/>
              </a:spcBef>
              <a:spcAft>
                <a:spcPct val="0"/>
              </a:spcAft>
              <a:defRPr kumimoji="1">
                <a:solidFill>
                  <a:schemeClr val="tx1"/>
                </a:solidFill>
                <a:latin typeface="Arial" pitchFamily="34" charset="0"/>
                <a:ea typeface="新細明體" pitchFamily="18" charset="-120"/>
              </a:defRPr>
            </a:lvl7pPr>
            <a:lvl8pPr marL="3250349" indent="-216690" eaLnBrk="0" fontAlgn="base" hangingPunct="0">
              <a:spcBef>
                <a:spcPct val="0"/>
              </a:spcBef>
              <a:spcAft>
                <a:spcPct val="0"/>
              </a:spcAft>
              <a:defRPr kumimoji="1">
                <a:solidFill>
                  <a:schemeClr val="tx1"/>
                </a:solidFill>
                <a:latin typeface="Arial" pitchFamily="34" charset="0"/>
                <a:ea typeface="新細明體" pitchFamily="18" charset="-120"/>
              </a:defRPr>
            </a:lvl8pPr>
            <a:lvl9pPr marL="3683729" indent="-21669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45DA91EA-4450-41CA-B9E1-FC7410A801C8}" type="slidenum">
              <a:rPr lang="en-US" altLang="zh-TW" smtClean="0">
                <a:solidFill>
                  <a:srgbClr val="000000"/>
                </a:solidFill>
              </a:rPr>
              <a:pPr/>
              <a:t>13</a:t>
            </a:fld>
            <a:endParaRPr lang="en-US" altLang="zh-TW" smtClean="0">
              <a:solidFill>
                <a:srgbClr val="000000"/>
              </a:solidFill>
            </a:endParaRPr>
          </a:p>
        </p:txBody>
      </p:sp>
      <p:sp>
        <p:nvSpPr>
          <p:cNvPr id="214019"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TW" altLang="en-US" sz="1200" dirty="0" smtClean="0"/>
              <a:t>進入申請頁面後，</a:t>
            </a:r>
            <a:r>
              <a:rPr lang="en-US" altLang="zh-TW" sz="1200" dirty="0" smtClean="0"/>
              <a:t>*</a:t>
            </a:r>
            <a:r>
              <a:rPr lang="zh-TW" altLang="en-US" sz="1200" dirty="0" smtClean="0"/>
              <a:t>字號為必填欄位，如期刊名、卷號、起頁、出版年、被申請館等，</a:t>
            </a:r>
            <a:endParaRPr lang="en-US" altLang="zh-TW" sz="120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zh-TW" altLang="en-US" sz="1200" dirty="0" smtClean="0"/>
              <a:t>其它欄位盡量填寫完整，其他事項請填寫於備註欄。</a:t>
            </a:r>
            <a:endParaRPr lang="en-US" altLang="zh-TW" sz="120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zh-TW" altLang="en-US" sz="1200" dirty="0" smtClean="0"/>
              <a:t>資料到館後，</a:t>
            </a:r>
            <a:r>
              <a:rPr lang="zh-TW" altLang="en-US" dirty="0" smtClean="0"/>
              <a:t>收到</a:t>
            </a:r>
            <a:r>
              <a:rPr lang="en-US" altLang="zh-TW" dirty="0" smtClean="0"/>
              <a:t>email</a:t>
            </a:r>
            <a:r>
              <a:rPr lang="zh-TW" altLang="en-US" dirty="0" smtClean="0"/>
              <a:t>通知即</a:t>
            </a:r>
            <a:r>
              <a:rPr lang="zh-TW" altLang="en-US" sz="1200" dirty="0" smtClean="0"/>
              <a:t>可至本館</a:t>
            </a:r>
            <a:r>
              <a:rPr lang="en-US" altLang="zh-TW" sz="1200" dirty="0" smtClean="0"/>
              <a:t>1</a:t>
            </a:r>
            <a:r>
              <a:rPr lang="zh-TW" altLang="en-US" sz="1200" dirty="0" smtClean="0"/>
              <a:t>樓參考諮詢台付款取件。</a:t>
            </a:r>
            <a:endParaRPr lang="en-US" altLang="zh-TW" sz="120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zh-TW" sz="1200" dirty="0" smtClean="0"/>
          </a:p>
          <a:p>
            <a:r>
              <a:rPr lang="zh-TW" altLang="en-US" sz="1200" b="0" i="0" kern="1200" dirty="0" smtClean="0">
                <a:solidFill>
                  <a:schemeClr val="tx1"/>
                </a:solidFill>
                <a:effectLst/>
                <a:latin typeface="Arial" panose="020B0604020202020204" pitchFamily="34" charset="0"/>
                <a:ea typeface="+mn-ea"/>
                <a:cs typeface="+mn-cs"/>
              </a:rPr>
              <a:t>提醒您：申請館際複印文獻時，請遵守著作權法相關規定，複印資料不得超過全書三分之一，並僅限個人研究之用。</a:t>
            </a:r>
            <a:endParaRPr lang="en-US" altLang="zh-TW" sz="1200" dirty="0" smtClean="0"/>
          </a:p>
          <a:p>
            <a:endParaRPr lang="en-US" altLang="zh-TW" dirty="0" smtClean="0"/>
          </a:p>
        </p:txBody>
      </p:sp>
    </p:spTree>
    <p:extLst>
      <p:ext uri="{BB962C8B-B14F-4D97-AF65-F5344CB8AC3E}">
        <p14:creationId xmlns:p14="http://schemas.microsoft.com/office/powerpoint/2010/main" val="3524920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04242" indent="-270862">
              <a:defRPr kumimoji="1">
                <a:solidFill>
                  <a:schemeClr val="tx1"/>
                </a:solidFill>
                <a:latin typeface="Arial" pitchFamily="34" charset="0"/>
                <a:ea typeface="新細明體" pitchFamily="18" charset="-120"/>
              </a:defRPr>
            </a:lvl2pPr>
            <a:lvl3pPr marL="1083450" indent="-216690">
              <a:defRPr kumimoji="1">
                <a:solidFill>
                  <a:schemeClr val="tx1"/>
                </a:solidFill>
                <a:latin typeface="Arial" pitchFamily="34" charset="0"/>
                <a:ea typeface="新細明體" pitchFamily="18" charset="-120"/>
              </a:defRPr>
            </a:lvl3pPr>
            <a:lvl4pPr marL="1516830" indent="-216690">
              <a:defRPr kumimoji="1">
                <a:solidFill>
                  <a:schemeClr val="tx1"/>
                </a:solidFill>
                <a:latin typeface="Arial" pitchFamily="34" charset="0"/>
                <a:ea typeface="新細明體" pitchFamily="18" charset="-120"/>
              </a:defRPr>
            </a:lvl4pPr>
            <a:lvl5pPr marL="1950209" indent="-216690">
              <a:defRPr kumimoji="1">
                <a:solidFill>
                  <a:schemeClr val="tx1"/>
                </a:solidFill>
                <a:latin typeface="Arial" pitchFamily="34" charset="0"/>
                <a:ea typeface="新細明體" pitchFamily="18" charset="-120"/>
              </a:defRPr>
            </a:lvl5pPr>
            <a:lvl6pPr marL="2383589" indent="-216690" eaLnBrk="0" fontAlgn="base" hangingPunct="0">
              <a:spcBef>
                <a:spcPct val="0"/>
              </a:spcBef>
              <a:spcAft>
                <a:spcPct val="0"/>
              </a:spcAft>
              <a:defRPr kumimoji="1">
                <a:solidFill>
                  <a:schemeClr val="tx1"/>
                </a:solidFill>
                <a:latin typeface="Arial" pitchFamily="34" charset="0"/>
                <a:ea typeface="新細明體" pitchFamily="18" charset="-120"/>
              </a:defRPr>
            </a:lvl6pPr>
            <a:lvl7pPr marL="2816969" indent="-216690" eaLnBrk="0" fontAlgn="base" hangingPunct="0">
              <a:spcBef>
                <a:spcPct val="0"/>
              </a:spcBef>
              <a:spcAft>
                <a:spcPct val="0"/>
              </a:spcAft>
              <a:defRPr kumimoji="1">
                <a:solidFill>
                  <a:schemeClr val="tx1"/>
                </a:solidFill>
                <a:latin typeface="Arial" pitchFamily="34" charset="0"/>
                <a:ea typeface="新細明體" pitchFamily="18" charset="-120"/>
              </a:defRPr>
            </a:lvl7pPr>
            <a:lvl8pPr marL="3250349" indent="-216690" eaLnBrk="0" fontAlgn="base" hangingPunct="0">
              <a:spcBef>
                <a:spcPct val="0"/>
              </a:spcBef>
              <a:spcAft>
                <a:spcPct val="0"/>
              </a:spcAft>
              <a:defRPr kumimoji="1">
                <a:solidFill>
                  <a:schemeClr val="tx1"/>
                </a:solidFill>
                <a:latin typeface="Arial" pitchFamily="34" charset="0"/>
                <a:ea typeface="新細明體" pitchFamily="18" charset="-120"/>
              </a:defRPr>
            </a:lvl8pPr>
            <a:lvl9pPr marL="3683729" indent="-21669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1CB666B7-CDF4-4476-9CEF-1651A3F50196}" type="slidenum">
              <a:rPr lang="en-US" altLang="zh-TW" smtClean="0">
                <a:solidFill>
                  <a:srgbClr val="000000"/>
                </a:solidFill>
              </a:rPr>
              <a:pPr/>
              <a:t>14</a:t>
            </a:fld>
            <a:endParaRPr lang="en-US" altLang="zh-TW" smtClean="0">
              <a:solidFill>
                <a:srgbClr val="000000"/>
              </a:solidFill>
            </a:endParaRPr>
          </a:p>
        </p:txBody>
      </p:sp>
      <p:sp>
        <p:nvSpPr>
          <p:cNvPr id="215043"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dirty="0" smtClean="0"/>
              <a:t>讀者透過</a:t>
            </a:r>
            <a:r>
              <a:rPr lang="en-US" altLang="zh-TW" dirty="0" smtClean="0"/>
              <a:t>Rapid ILL</a:t>
            </a:r>
            <a:r>
              <a:rPr lang="zh-TW" altLang="en-US" dirty="0" smtClean="0"/>
              <a:t>國際快速館際合作申請期刊複印，以提供西文期刊複印為主，期刊</a:t>
            </a:r>
            <a:r>
              <a:rPr lang="en-US" altLang="zh-TW" dirty="0" smtClean="0"/>
              <a:t>ISSN</a:t>
            </a:r>
            <a:r>
              <a:rPr lang="zh-TW" altLang="en-US" dirty="0" smtClean="0"/>
              <a:t>、年代、卷期為系統必填欄位，</a:t>
            </a:r>
            <a:endParaRPr lang="en-US" altLang="zh-TW" dirty="0" smtClean="0"/>
          </a:p>
          <a:p>
            <a:r>
              <a:rPr lang="zh-TW" altLang="en-US" dirty="0" smtClean="0"/>
              <a:t>以學生證或服務證號，興大單一入口密碼，即可登入使用，不需另外申請帳密。</a:t>
            </a:r>
            <a:endParaRPr lang="en-US" altLang="zh-TW" dirty="0" smtClean="0"/>
          </a:p>
          <a:p>
            <a:r>
              <a:rPr lang="zh-TW" altLang="en-US" dirty="0" smtClean="0"/>
              <a:t>若需申請其他類型文獻資料，或是遇到沒有</a:t>
            </a:r>
            <a:r>
              <a:rPr lang="en-US" altLang="zh-TW" dirty="0" smtClean="0"/>
              <a:t>ISSN</a:t>
            </a:r>
            <a:r>
              <a:rPr lang="zh-TW" altLang="en-US" dirty="0" smtClean="0"/>
              <a:t>的期刊，或無法確認出版年代的情況，請透過</a:t>
            </a:r>
            <a:r>
              <a:rPr lang="en-US" altLang="zh-TW" dirty="0" smtClean="0"/>
              <a:t>NDDS</a:t>
            </a:r>
            <a:r>
              <a:rPr lang="zh-TW" altLang="en-US" dirty="0" smtClean="0"/>
              <a:t>提出申請。</a:t>
            </a:r>
            <a:endParaRPr lang="en-US" altLang="zh-TW" dirty="0" smtClean="0"/>
          </a:p>
          <a:p>
            <a:endParaRPr lang="en-US" altLang="zh-TW" dirty="0" smtClean="0"/>
          </a:p>
          <a:p>
            <a:r>
              <a:rPr lang="zh-TW" altLang="en-US" dirty="0" smtClean="0"/>
              <a:t>收費標準：一般為每頁</a:t>
            </a:r>
            <a:r>
              <a:rPr lang="en-US" altLang="zh-TW" dirty="0" smtClean="0"/>
              <a:t>3</a:t>
            </a:r>
            <a:r>
              <a:rPr lang="zh-TW" altLang="en-US" dirty="0" smtClean="0"/>
              <a:t>元，不收服務費。</a:t>
            </a:r>
            <a:endParaRPr lang="en-US" altLang="zh-TW" dirty="0" smtClean="0"/>
          </a:p>
          <a:p>
            <a:r>
              <a:rPr lang="zh-TW" altLang="en-US" dirty="0" smtClean="0"/>
              <a:t>處理速度：處理速度約</a:t>
            </a:r>
            <a:r>
              <a:rPr lang="en-US" altLang="zh-TW" dirty="0" smtClean="0"/>
              <a:t>1-7</a:t>
            </a:r>
            <a:r>
              <a:rPr lang="zh-TW" altLang="en-US" dirty="0" smtClean="0"/>
              <a:t>天（最快為</a:t>
            </a:r>
            <a:r>
              <a:rPr lang="en-US" altLang="zh-TW" dirty="0" smtClean="0"/>
              <a:t>24</a:t>
            </a:r>
            <a:r>
              <a:rPr lang="zh-TW" altLang="en-US" dirty="0" smtClean="0"/>
              <a:t>小時</a:t>
            </a:r>
            <a:r>
              <a:rPr lang="en-US" altLang="zh-TW" dirty="0" smtClean="0"/>
              <a:t>)</a:t>
            </a:r>
            <a:r>
              <a:rPr lang="zh-TW" altLang="en-US" dirty="0" smtClean="0"/>
              <a:t>，視各單位處理狀況而定。</a:t>
            </a:r>
            <a:endParaRPr lang="en-US" altLang="zh-TW" dirty="0" smtClean="0"/>
          </a:p>
          <a:p>
            <a:endParaRPr lang="en-US" altLang="zh-TW" dirty="0" smtClean="0"/>
          </a:p>
        </p:txBody>
      </p:sp>
    </p:spTree>
    <p:extLst>
      <p:ext uri="{BB962C8B-B14F-4D97-AF65-F5344CB8AC3E}">
        <p14:creationId xmlns:p14="http://schemas.microsoft.com/office/powerpoint/2010/main" val="2054264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04242" indent="-270862">
              <a:defRPr kumimoji="1">
                <a:solidFill>
                  <a:schemeClr val="tx1"/>
                </a:solidFill>
                <a:latin typeface="Arial" pitchFamily="34" charset="0"/>
                <a:ea typeface="新細明體" pitchFamily="18" charset="-120"/>
              </a:defRPr>
            </a:lvl2pPr>
            <a:lvl3pPr marL="1083450" indent="-216690">
              <a:defRPr kumimoji="1">
                <a:solidFill>
                  <a:schemeClr val="tx1"/>
                </a:solidFill>
                <a:latin typeface="Arial" pitchFamily="34" charset="0"/>
                <a:ea typeface="新細明體" pitchFamily="18" charset="-120"/>
              </a:defRPr>
            </a:lvl3pPr>
            <a:lvl4pPr marL="1516830" indent="-216690">
              <a:defRPr kumimoji="1">
                <a:solidFill>
                  <a:schemeClr val="tx1"/>
                </a:solidFill>
                <a:latin typeface="Arial" pitchFamily="34" charset="0"/>
                <a:ea typeface="新細明體" pitchFamily="18" charset="-120"/>
              </a:defRPr>
            </a:lvl4pPr>
            <a:lvl5pPr marL="1950209" indent="-216690">
              <a:defRPr kumimoji="1">
                <a:solidFill>
                  <a:schemeClr val="tx1"/>
                </a:solidFill>
                <a:latin typeface="Arial" pitchFamily="34" charset="0"/>
                <a:ea typeface="新細明體" pitchFamily="18" charset="-120"/>
              </a:defRPr>
            </a:lvl5pPr>
            <a:lvl6pPr marL="2383589" indent="-216690" eaLnBrk="0" fontAlgn="base" hangingPunct="0">
              <a:spcBef>
                <a:spcPct val="0"/>
              </a:spcBef>
              <a:spcAft>
                <a:spcPct val="0"/>
              </a:spcAft>
              <a:defRPr kumimoji="1">
                <a:solidFill>
                  <a:schemeClr val="tx1"/>
                </a:solidFill>
                <a:latin typeface="Arial" pitchFamily="34" charset="0"/>
                <a:ea typeface="新細明體" pitchFamily="18" charset="-120"/>
              </a:defRPr>
            </a:lvl6pPr>
            <a:lvl7pPr marL="2816969" indent="-216690" eaLnBrk="0" fontAlgn="base" hangingPunct="0">
              <a:spcBef>
                <a:spcPct val="0"/>
              </a:spcBef>
              <a:spcAft>
                <a:spcPct val="0"/>
              </a:spcAft>
              <a:defRPr kumimoji="1">
                <a:solidFill>
                  <a:schemeClr val="tx1"/>
                </a:solidFill>
                <a:latin typeface="Arial" pitchFamily="34" charset="0"/>
                <a:ea typeface="新細明體" pitchFamily="18" charset="-120"/>
              </a:defRPr>
            </a:lvl7pPr>
            <a:lvl8pPr marL="3250349" indent="-216690" eaLnBrk="0" fontAlgn="base" hangingPunct="0">
              <a:spcBef>
                <a:spcPct val="0"/>
              </a:spcBef>
              <a:spcAft>
                <a:spcPct val="0"/>
              </a:spcAft>
              <a:defRPr kumimoji="1">
                <a:solidFill>
                  <a:schemeClr val="tx1"/>
                </a:solidFill>
                <a:latin typeface="Arial" pitchFamily="34" charset="0"/>
                <a:ea typeface="新細明體" pitchFamily="18" charset="-120"/>
              </a:defRPr>
            </a:lvl8pPr>
            <a:lvl9pPr marL="3683729" indent="-21669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A3E2C9FE-9700-47D3-BF22-C7B0F9C5EF3C}" type="slidenum">
              <a:rPr lang="en-US" altLang="zh-TW" smtClean="0">
                <a:solidFill>
                  <a:srgbClr val="000000"/>
                </a:solidFill>
              </a:rPr>
              <a:pPr/>
              <a:t>15</a:t>
            </a:fld>
            <a:endParaRPr lang="en-US" altLang="zh-TW" smtClean="0">
              <a:solidFill>
                <a:srgbClr val="000000"/>
              </a:solidFill>
            </a:endParaRPr>
          </a:p>
        </p:txBody>
      </p:sp>
      <p:sp>
        <p:nvSpPr>
          <p:cNvPr id="216067"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dirty="0" smtClean="0"/>
              <a:t>進入申請頁面後，綠色星字號為必填欄位，如期刊名、卷號、年代、</a:t>
            </a:r>
            <a:r>
              <a:rPr lang="en-US" altLang="zh-TW" dirty="0" smtClean="0"/>
              <a:t>ISSN</a:t>
            </a:r>
            <a:r>
              <a:rPr lang="zh-TW" altLang="en-US" dirty="0" smtClean="0"/>
              <a:t>、電子郵件、連絡電話的綠色標示為必填欄位。</a:t>
            </a:r>
            <a:endParaRPr lang="en-US" altLang="zh-TW" dirty="0" smtClean="0"/>
          </a:p>
          <a:p>
            <a:r>
              <a:rPr lang="zh-TW" altLang="en-US" dirty="0" smtClean="0"/>
              <a:t>篇名與頁數紅色部分請盡量填寫完整，如無法確認</a:t>
            </a:r>
            <a:r>
              <a:rPr lang="en-US" altLang="zh-TW" dirty="0" smtClean="0"/>
              <a:t>ISSN</a:t>
            </a:r>
            <a:r>
              <a:rPr lang="zh-TW" altLang="en-US" dirty="0" smtClean="0"/>
              <a:t>，可至全國期刊聯合目錄查詢。</a:t>
            </a:r>
            <a:endParaRPr lang="en-US" altLang="zh-TW" dirty="0" smtClean="0"/>
          </a:p>
          <a:p>
            <a:r>
              <a:rPr lang="zh-TW" altLang="en-US" dirty="0" smtClean="0"/>
              <a:t>資料到館後，收到</a:t>
            </a:r>
            <a:r>
              <a:rPr lang="en-US" altLang="zh-TW" dirty="0" smtClean="0"/>
              <a:t>email</a:t>
            </a:r>
            <a:r>
              <a:rPr lang="zh-TW" altLang="en-US" dirty="0" smtClean="0"/>
              <a:t>通知即可至本館</a:t>
            </a:r>
            <a:r>
              <a:rPr lang="en-US" altLang="zh-TW" dirty="0" smtClean="0"/>
              <a:t>1</a:t>
            </a:r>
            <a:r>
              <a:rPr lang="zh-TW" altLang="en-US" dirty="0" smtClean="0"/>
              <a:t>樓參考櫃台付款取件。</a:t>
            </a:r>
            <a:endParaRPr lang="en-US" altLang="zh-TW" dirty="0"/>
          </a:p>
        </p:txBody>
      </p:sp>
    </p:spTree>
    <p:extLst>
      <p:ext uri="{BB962C8B-B14F-4D97-AF65-F5344CB8AC3E}">
        <p14:creationId xmlns:p14="http://schemas.microsoft.com/office/powerpoint/2010/main" val="2342135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如果想探索更多的館際合作服務</a:t>
            </a:r>
            <a:r>
              <a:rPr lang="en-US" altLang="zh-TW" dirty="0" smtClean="0"/>
              <a:t>, </a:t>
            </a:r>
            <a:r>
              <a:rPr lang="zh-TW" altLang="en-US" dirty="0" smtClean="0"/>
              <a:t>圖書館貼心為您製作了專屬的館際合作數位教材</a:t>
            </a:r>
            <a:r>
              <a:rPr lang="en-US" altLang="zh-TW" dirty="0" smtClean="0"/>
              <a:t>, </a:t>
            </a:r>
            <a:r>
              <a:rPr lang="zh-TW" altLang="en-US" dirty="0" smtClean="0"/>
              <a:t>也可以從</a:t>
            </a:r>
            <a:r>
              <a:rPr lang="zh-TW" altLang="en-US" b="1" dirty="0" smtClean="0">
                <a:solidFill>
                  <a:srgbClr val="000000"/>
                </a:solidFill>
                <a:latin typeface="Times New Roman" panose="02020603050405020304" pitchFamily="18" charset="0"/>
              </a:rPr>
              <a:t>圖書館資源情報站的主題館際合作指引</a:t>
            </a:r>
            <a:r>
              <a:rPr lang="en-US" altLang="zh-TW" b="1" dirty="0" smtClean="0">
                <a:solidFill>
                  <a:srgbClr val="000000"/>
                </a:solidFill>
                <a:latin typeface="Times New Roman" panose="02020603050405020304" pitchFamily="18" charset="0"/>
              </a:rPr>
              <a:t>, </a:t>
            </a:r>
            <a:r>
              <a:rPr lang="zh-TW" altLang="en-US" b="1" dirty="0" smtClean="0">
                <a:solidFill>
                  <a:srgbClr val="000000"/>
                </a:solidFill>
                <a:latin typeface="Times New Roman" panose="02020603050405020304" pitchFamily="18" charset="0"/>
              </a:rPr>
              <a:t>獲得更多的資訊喔</a:t>
            </a:r>
            <a:endParaRPr lang="zh-TW" altLang="en-US" dirty="0"/>
          </a:p>
        </p:txBody>
      </p:sp>
      <p:sp>
        <p:nvSpPr>
          <p:cNvPr id="4" name="投影片編號版面配置區 3"/>
          <p:cNvSpPr>
            <a:spLocks noGrp="1"/>
          </p:cNvSpPr>
          <p:nvPr>
            <p:ph type="sldNum" sz="quarter" idx="10"/>
          </p:nvPr>
        </p:nvSpPr>
        <p:spPr/>
        <p:txBody>
          <a:bodyPr/>
          <a:lstStyle/>
          <a:p>
            <a:fld id="{9CB78546-C430-4549-B45A-EA3B29F81B38}" type="slidenum">
              <a:rPr kumimoji="1" lang="zh-CN" altLang="en-US" smtClean="0"/>
              <a:pPr/>
              <a:t>16</a:t>
            </a:fld>
            <a:endParaRPr kumimoji="1" lang="zh-CN" altLang="en-US"/>
          </a:p>
        </p:txBody>
      </p:sp>
    </p:spTree>
    <p:extLst>
      <p:ext uri="{BB962C8B-B14F-4D97-AF65-F5344CB8AC3E}">
        <p14:creationId xmlns:p14="http://schemas.microsoft.com/office/powerpoint/2010/main" val="3780129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投影片圖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smtClean="0">
                <a:solidFill>
                  <a:schemeClr val="tx1"/>
                </a:solidFill>
                <a:effectLst/>
                <a:latin typeface="+mn-lt"/>
                <a:ea typeface="+mn-ea"/>
                <a:cs typeface="+mn-cs"/>
              </a:rPr>
              <a:t>您想要的資源不在圖書館嗎？別急！館際合作能夠帶您飛躍興世界喔！</a:t>
            </a:r>
          </a:p>
          <a:p>
            <a:endParaRPr kumimoji="0" lang="zh-TW" altLang="en-US" dirty="0" smtClean="0">
              <a:latin typeface="Arial" pitchFamily="34" charset="0"/>
            </a:endParaRPr>
          </a:p>
        </p:txBody>
      </p:sp>
      <p:sp>
        <p:nvSpPr>
          <p:cNvPr id="2037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100">
                <a:solidFill>
                  <a:schemeClr val="tx1"/>
                </a:solidFill>
                <a:latin typeface="Calibri" pitchFamily="34" charset="0"/>
                <a:ea typeface="新細明體" pitchFamily="18" charset="-120"/>
              </a:defRPr>
            </a:lvl1pPr>
            <a:lvl2pPr marL="704242" indent="-270862">
              <a:spcBef>
                <a:spcPct val="30000"/>
              </a:spcBef>
              <a:defRPr kumimoji="1" sz="1100">
                <a:solidFill>
                  <a:schemeClr val="tx1"/>
                </a:solidFill>
                <a:latin typeface="Calibri" pitchFamily="34" charset="0"/>
                <a:ea typeface="新細明體" pitchFamily="18" charset="-120"/>
              </a:defRPr>
            </a:lvl2pPr>
            <a:lvl3pPr marL="1083450" indent="-216690">
              <a:spcBef>
                <a:spcPct val="30000"/>
              </a:spcBef>
              <a:defRPr kumimoji="1" sz="1100">
                <a:solidFill>
                  <a:schemeClr val="tx1"/>
                </a:solidFill>
                <a:latin typeface="Calibri" pitchFamily="34" charset="0"/>
                <a:ea typeface="新細明體" pitchFamily="18" charset="-120"/>
              </a:defRPr>
            </a:lvl3pPr>
            <a:lvl4pPr marL="1516830" indent="-216690">
              <a:spcBef>
                <a:spcPct val="30000"/>
              </a:spcBef>
              <a:defRPr kumimoji="1" sz="1100">
                <a:solidFill>
                  <a:schemeClr val="tx1"/>
                </a:solidFill>
                <a:latin typeface="Calibri" pitchFamily="34" charset="0"/>
                <a:ea typeface="新細明體" pitchFamily="18" charset="-120"/>
              </a:defRPr>
            </a:lvl4pPr>
            <a:lvl5pPr marL="1950209" indent="-216690">
              <a:spcBef>
                <a:spcPct val="30000"/>
              </a:spcBef>
              <a:defRPr kumimoji="1" sz="1100">
                <a:solidFill>
                  <a:schemeClr val="tx1"/>
                </a:solidFill>
                <a:latin typeface="Calibri" pitchFamily="34" charset="0"/>
                <a:ea typeface="新細明體" pitchFamily="18" charset="-120"/>
              </a:defRPr>
            </a:lvl5pPr>
            <a:lvl6pPr marL="2383589" indent="-216690" eaLnBrk="0" fontAlgn="base" hangingPunct="0">
              <a:spcBef>
                <a:spcPct val="30000"/>
              </a:spcBef>
              <a:spcAft>
                <a:spcPct val="0"/>
              </a:spcAft>
              <a:defRPr kumimoji="1" sz="1100">
                <a:solidFill>
                  <a:schemeClr val="tx1"/>
                </a:solidFill>
                <a:latin typeface="Calibri" pitchFamily="34" charset="0"/>
                <a:ea typeface="新細明體" pitchFamily="18" charset="-120"/>
              </a:defRPr>
            </a:lvl6pPr>
            <a:lvl7pPr marL="2816969" indent="-216690" eaLnBrk="0" fontAlgn="base" hangingPunct="0">
              <a:spcBef>
                <a:spcPct val="30000"/>
              </a:spcBef>
              <a:spcAft>
                <a:spcPct val="0"/>
              </a:spcAft>
              <a:defRPr kumimoji="1" sz="1100">
                <a:solidFill>
                  <a:schemeClr val="tx1"/>
                </a:solidFill>
                <a:latin typeface="Calibri" pitchFamily="34" charset="0"/>
                <a:ea typeface="新細明體" pitchFamily="18" charset="-120"/>
              </a:defRPr>
            </a:lvl7pPr>
            <a:lvl8pPr marL="3250349" indent="-216690" eaLnBrk="0" fontAlgn="base" hangingPunct="0">
              <a:spcBef>
                <a:spcPct val="30000"/>
              </a:spcBef>
              <a:spcAft>
                <a:spcPct val="0"/>
              </a:spcAft>
              <a:defRPr kumimoji="1" sz="1100">
                <a:solidFill>
                  <a:schemeClr val="tx1"/>
                </a:solidFill>
                <a:latin typeface="Calibri" pitchFamily="34" charset="0"/>
                <a:ea typeface="新細明體" pitchFamily="18" charset="-120"/>
              </a:defRPr>
            </a:lvl8pPr>
            <a:lvl9pPr marL="3683729" indent="-216690" eaLnBrk="0" fontAlgn="base" hangingPunct="0">
              <a:spcBef>
                <a:spcPct val="30000"/>
              </a:spcBef>
              <a:spcAft>
                <a:spcPct val="0"/>
              </a:spcAft>
              <a:defRPr kumimoji="1" sz="1100">
                <a:solidFill>
                  <a:schemeClr val="tx1"/>
                </a:solidFill>
                <a:latin typeface="Calibri" pitchFamily="34" charset="0"/>
                <a:ea typeface="新細明體" pitchFamily="18" charset="-120"/>
              </a:defRPr>
            </a:lvl9pPr>
          </a:lstStyle>
          <a:p>
            <a:pPr>
              <a:spcBef>
                <a:spcPct val="0"/>
              </a:spcBef>
            </a:pPr>
            <a:fld id="{A3B0DA97-453C-4602-A15F-EDB83BE4B2ED}" type="slidenum">
              <a:rPr lang="en-US" altLang="zh-TW" smtClean="0">
                <a:solidFill>
                  <a:srgbClr val="000000"/>
                </a:solidFill>
                <a:latin typeface="Arial" pitchFamily="34" charset="0"/>
              </a:rPr>
              <a:pPr>
                <a:spcBef>
                  <a:spcPct val="0"/>
                </a:spcBef>
              </a:pPr>
              <a:t>2</a:t>
            </a:fld>
            <a:endParaRPr lang="en-US" altLang="zh-TW" smtClean="0">
              <a:solidFill>
                <a:srgbClr val="000000"/>
              </a:solidFill>
              <a:latin typeface="Arial" pitchFamily="34" charset="0"/>
            </a:endParaRPr>
          </a:p>
        </p:txBody>
      </p:sp>
    </p:spTree>
    <p:extLst>
      <p:ext uri="{BB962C8B-B14F-4D97-AF65-F5344CB8AC3E}">
        <p14:creationId xmlns:p14="http://schemas.microsoft.com/office/powerpoint/2010/main" val="2795887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館際合作服務主要可分為兩種：</a:t>
            </a:r>
            <a:endParaRPr lang="en-US" altLang="zh-TW" dirty="0" smtClean="0"/>
          </a:p>
          <a:p>
            <a:r>
              <a:rPr lang="zh-TW" altLang="en-US" dirty="0" smtClean="0"/>
              <a:t>第一種，讀者可以到本館借還書櫃檯辦理合作館借閱證，親自</a:t>
            </a:r>
            <a:r>
              <a:rPr lang="zh-TW" altLang="en-US" b="0" dirty="0" smtClean="0"/>
              <a:t>到他館免費借書。</a:t>
            </a:r>
            <a:endParaRPr lang="en-US" altLang="zh-TW"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zh-TW" altLang="en-US" b="0" dirty="0" smtClean="0"/>
              <a:t>第二種，讀者透過</a:t>
            </a:r>
            <a:r>
              <a:rPr lang="zh-TW" altLang="en-US" sz="1200" b="0" dirty="0" smtClean="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全國文獻傳遞</a:t>
            </a:r>
            <a:r>
              <a:rPr lang="en-US" altLang="zh-TW" dirty="0" smtClean="0"/>
              <a:t>NDDS&amp;</a:t>
            </a:r>
            <a:r>
              <a:rPr lang="zh-TW" altLang="en-US" sz="1200" b="1" dirty="0" smtClean="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1200" b="0" dirty="0" smtClean="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國際快速館際合作</a:t>
            </a:r>
            <a:r>
              <a:rPr lang="en-US" altLang="zh-TW" dirty="0" err="1" smtClean="0"/>
              <a:t>RapidILL</a:t>
            </a:r>
            <a:r>
              <a:rPr lang="zh-TW" altLang="en-US" dirty="0" smtClean="0"/>
              <a:t>付費取得所需資料，直接到本館</a:t>
            </a:r>
            <a:r>
              <a:rPr lang="en-US" altLang="zh-TW" dirty="0" smtClean="0"/>
              <a:t>1</a:t>
            </a:r>
            <a:r>
              <a:rPr lang="zh-TW" altLang="en-US" dirty="0" smtClean="0"/>
              <a:t>樓參考諮詢台取件付款。</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9CB78546-C430-4549-B45A-EA3B29F81B38}" type="slidenum">
              <a:rPr kumimoji="1" lang="zh-CN" altLang="en-US" smtClean="0"/>
              <a:pPr/>
              <a:t>3</a:t>
            </a:fld>
            <a:endParaRPr kumimoji="1" lang="zh-CN" altLang="en-US"/>
          </a:p>
        </p:txBody>
      </p:sp>
    </p:spTree>
    <p:extLst>
      <p:ext uri="{BB962C8B-B14F-4D97-AF65-F5344CB8AC3E}">
        <p14:creationId xmlns:p14="http://schemas.microsoft.com/office/powerpoint/2010/main" val="1356526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投影片圖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0" lang="zh-TW" altLang="en-US" dirty="0" smtClean="0">
                <a:latin typeface="Arial" panose="020B0604020202020204" pitchFamily="34" charset="0"/>
              </a:rPr>
              <a:t>您可以從圖書館首頁讀者服務或是常用服務</a:t>
            </a:r>
            <a:r>
              <a:rPr lang="zh-TW" altLang="en-US" dirty="0" smtClean="0"/>
              <a:t>，認識館際合作服務</a:t>
            </a:r>
            <a:r>
              <a:rPr lang="zh-TW" altLang="en-US" b="0" dirty="0" smtClean="0"/>
              <a:t>。</a:t>
            </a:r>
            <a:endParaRPr lang="en-US" altLang="zh-TW" b="0" dirty="0" smtClean="0"/>
          </a:p>
          <a:p>
            <a:endParaRPr kumimoji="0" lang="en-US" altLang="zh-TW" b="0" dirty="0" smtClean="0">
              <a:latin typeface="Arial" panose="020B0604020202020204" pitchFamily="34" charset="0"/>
            </a:endParaRPr>
          </a:p>
          <a:p>
            <a:r>
              <a:rPr kumimoji="0" lang="en-US" altLang="zh-TW" dirty="0" smtClean="0">
                <a:latin typeface="Arial" panose="020B0604020202020204" pitchFamily="34" charset="0"/>
              </a:rPr>
              <a:t>NDDS</a:t>
            </a:r>
            <a:r>
              <a:rPr kumimoji="0" lang="zh-TW" altLang="en-US" dirty="0" smtClean="0">
                <a:latin typeface="Arial" panose="020B0604020202020204" pitchFamily="34" charset="0"/>
              </a:rPr>
              <a:t>全國文獻傳遞服務為</a:t>
            </a:r>
            <a:r>
              <a:rPr kumimoji="0" lang="zh-TW" altLang="en-US" sz="1200" u="none" strike="noStrike" cap="none" normalizeH="0" baseline="0" dirty="0" smtClean="0">
                <a:ln>
                  <a:noFill/>
                </a:ln>
                <a:effectLst/>
              </a:rPr>
              <a:t>國內館際合作主要服務系統</a:t>
            </a:r>
            <a:r>
              <a:rPr lang="zh-TW" altLang="en-US" dirty="0" smtClean="0"/>
              <a:t>，可以申請圖書借用，也可以申請書刊複印</a:t>
            </a:r>
            <a:r>
              <a:rPr lang="zh-TW" altLang="en-US" b="0" dirty="0" smtClean="0"/>
              <a:t>。</a:t>
            </a:r>
            <a:endParaRPr lang="en-US" altLang="zh-TW"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TW" dirty="0" err="1" smtClean="0"/>
              <a:t>RapidILL</a:t>
            </a:r>
            <a:r>
              <a:rPr lang="zh-TW" altLang="en-US" dirty="0" smtClean="0"/>
              <a:t>為國際</a:t>
            </a:r>
            <a:r>
              <a:rPr kumimoji="0" lang="zh-TW" altLang="en-US" sz="1200" u="none" strike="noStrike" cap="none" normalizeH="0" baseline="0" dirty="0" smtClean="0">
                <a:ln>
                  <a:noFill/>
                </a:ln>
                <a:effectLst/>
              </a:rPr>
              <a:t>快速文獻傳遞服務系統</a:t>
            </a:r>
            <a:r>
              <a:rPr lang="zh-TW" altLang="en-US" dirty="0" smtClean="0"/>
              <a:t>，可以</a:t>
            </a:r>
            <a:r>
              <a:rPr kumimoji="0" lang="zh-TW" altLang="en-US" sz="1200" u="none" strike="noStrike" cap="none" normalizeH="0" baseline="0" dirty="0" smtClean="0">
                <a:ln>
                  <a:noFill/>
                </a:ln>
                <a:effectLst/>
              </a:rPr>
              <a:t>快速取得本館未訂或缺期的西文期刊</a:t>
            </a:r>
            <a:r>
              <a:rPr lang="zh-TW" altLang="en-US" dirty="0" smtClean="0"/>
              <a:t>，主要以申請西文期刊複印為主</a:t>
            </a:r>
            <a:r>
              <a:rPr lang="zh-TW" altLang="en-US" b="0" dirty="0" smtClean="0"/>
              <a:t>。</a:t>
            </a:r>
            <a:endParaRPr lang="en-US" altLang="zh-TW"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zh-TW" altLang="en-US" sz="1200" u="none" strike="noStrike" cap="none" normalizeH="0" baseline="0" dirty="0" smtClean="0">
                <a:ln>
                  <a:noFill/>
                </a:ln>
                <a:effectLst/>
              </a:rPr>
              <a:t>中區六校快速館際合作</a:t>
            </a:r>
            <a:r>
              <a:rPr lang="zh-TW" altLang="en-US" dirty="0" smtClean="0"/>
              <a:t>，可以快速且優惠取得</a:t>
            </a:r>
            <a:r>
              <a:rPr lang="zh-TW" altLang="en-US" sz="1200" kern="1200" dirty="0" smtClean="0">
                <a:effectLst/>
              </a:rPr>
              <a:t>東海、逢甲、靜宜、中山醫大、中國醫大</a:t>
            </a:r>
            <a:r>
              <a:rPr kumimoji="0" lang="zh-TW" altLang="en-US" sz="1200" u="none" strike="noStrike" cap="none" normalizeH="0" baseline="0" dirty="0" smtClean="0">
                <a:ln>
                  <a:noFill/>
                </a:ln>
                <a:effectLst/>
              </a:rPr>
              <a:t>等</a:t>
            </a:r>
            <a:r>
              <a:rPr kumimoji="0" lang="en-US" altLang="zh-TW" sz="1200" u="none" strike="noStrike" cap="none" normalizeH="0" baseline="0" dirty="0" smtClean="0">
                <a:ln>
                  <a:noFill/>
                </a:ln>
                <a:effectLst/>
              </a:rPr>
              <a:t>6</a:t>
            </a:r>
            <a:r>
              <a:rPr kumimoji="0" lang="zh-TW" altLang="en-US" sz="1200" u="none" strike="noStrike" cap="none" normalizeH="0" baseline="0" dirty="0" smtClean="0">
                <a:ln>
                  <a:noFill/>
                </a:ln>
                <a:effectLst/>
              </a:rPr>
              <a:t>校文獻複印件</a:t>
            </a:r>
            <a:r>
              <a:rPr lang="zh-TW" altLang="en-US" b="0" dirty="0" smtClean="0"/>
              <a:t>。</a:t>
            </a:r>
            <a:endParaRPr lang="en-US" altLang="zh-TW"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zh-TW" sz="1200" b="0" i="0" u="none" strike="noStrike" cap="none" normalizeH="0" baseline="0" dirty="0" smtClean="0">
              <a:ln>
                <a:noFill/>
              </a:ln>
              <a:solidFill>
                <a:schemeClr val="tx1"/>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zh-TW" altLang="en-US" sz="1200" u="none" strike="noStrike" cap="none" normalizeH="0" baseline="0" dirty="0" smtClean="0">
                <a:ln>
                  <a:noFill/>
                </a:ln>
                <a:effectLst/>
              </a:rPr>
              <a:t>另外</a:t>
            </a:r>
            <a:r>
              <a:rPr lang="zh-TW" altLang="en-US" dirty="0" smtClean="0"/>
              <a:t>，圖書互借服務包含</a:t>
            </a:r>
            <a:r>
              <a:rPr kumimoji="0" lang="zh-TW" altLang="en-US" sz="1200" u="none" strike="noStrike" cap="none" normalizeH="0" baseline="0" dirty="0" smtClean="0">
                <a:ln>
                  <a:noFill/>
                </a:ln>
                <a:solidFill>
                  <a:srgbClr val="FF0000"/>
                </a:solidFill>
                <a:effectLst/>
              </a:rPr>
              <a:t>中部大學圖書館聯盟</a:t>
            </a:r>
            <a:r>
              <a:rPr lang="zh-TW" altLang="en-US" sz="1200" kern="1200" dirty="0" smtClean="0">
                <a:effectLst/>
              </a:rPr>
              <a:t>、</a:t>
            </a:r>
            <a:r>
              <a:rPr kumimoji="0" lang="zh-TW" altLang="en-US" sz="1200" u="none" strike="noStrike" cap="none" normalizeH="0" baseline="0" dirty="0" smtClean="0">
                <a:ln>
                  <a:noFill/>
                </a:ln>
                <a:effectLst/>
              </a:rPr>
              <a:t>台大、中研院、</a:t>
            </a:r>
            <a:r>
              <a:rPr lang="en-US" altLang="zh-TW" sz="1200" kern="1200" dirty="0" smtClean="0">
                <a:effectLst/>
              </a:rPr>
              <a:t>T4</a:t>
            </a:r>
            <a:r>
              <a:rPr lang="zh-TW" altLang="en-US" sz="1200" kern="1200" dirty="0" smtClean="0">
                <a:effectLst/>
              </a:rPr>
              <a:t>聯盟</a:t>
            </a:r>
            <a:r>
              <a:rPr kumimoji="0" lang="zh-TW" altLang="en-US" sz="1200" u="none" strike="noStrike" cap="none" normalizeH="0" baseline="0" dirty="0" smtClean="0">
                <a:ln>
                  <a:noFill/>
                </a:ln>
                <a:effectLst/>
              </a:rPr>
              <a:t>成功大學、中正大學、中山大學</a:t>
            </a:r>
            <a:r>
              <a:rPr lang="zh-TW" altLang="en-US" sz="1200" kern="1200" dirty="0" smtClean="0">
                <a:effectLst/>
              </a:rPr>
              <a:t>等單位</a:t>
            </a:r>
            <a:r>
              <a:rPr lang="zh-TW" altLang="en-US" b="0" dirty="0" smtClean="0"/>
              <a:t>。</a:t>
            </a:r>
            <a:endParaRPr kumimoji="0" lang="zh-TW" altLang="en-US" sz="1200" b="0" i="0" u="none" strike="noStrike" cap="none" normalizeH="0" baseline="0" dirty="0" smtClean="0">
              <a:ln>
                <a:noFill/>
              </a:ln>
              <a:solidFill>
                <a:schemeClr val="tx1"/>
              </a:solidFill>
              <a:effectLst/>
              <a:latin typeface="微軟正黑體" pitchFamily="34" charset="-120"/>
              <a:ea typeface="微軟正黑體" pitchFamily="34" charset="-120"/>
            </a:endParaRPr>
          </a:p>
          <a:p>
            <a:endParaRPr lang="en-US" altLang="zh-TW" b="0" dirty="0" smtClean="0"/>
          </a:p>
          <a:p>
            <a:endParaRPr kumimoji="0" lang="zh-TW" altLang="en-US" dirty="0" smtClean="0">
              <a:latin typeface="Arial" panose="020B0604020202020204" pitchFamily="34" charset="0"/>
            </a:endParaRPr>
          </a:p>
        </p:txBody>
      </p:sp>
      <p:sp>
        <p:nvSpPr>
          <p:cNvPr id="2048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100">
                <a:solidFill>
                  <a:schemeClr val="tx1"/>
                </a:solidFill>
                <a:latin typeface="Calibri" pitchFamily="34" charset="0"/>
                <a:ea typeface="新細明體" pitchFamily="18" charset="-120"/>
              </a:defRPr>
            </a:lvl1pPr>
            <a:lvl2pPr marL="704242" indent="-270862">
              <a:spcBef>
                <a:spcPct val="30000"/>
              </a:spcBef>
              <a:defRPr kumimoji="1" sz="1100">
                <a:solidFill>
                  <a:schemeClr val="tx1"/>
                </a:solidFill>
                <a:latin typeface="Calibri" pitchFamily="34" charset="0"/>
                <a:ea typeface="新細明體" pitchFamily="18" charset="-120"/>
              </a:defRPr>
            </a:lvl2pPr>
            <a:lvl3pPr marL="1083450" indent="-216690">
              <a:spcBef>
                <a:spcPct val="30000"/>
              </a:spcBef>
              <a:defRPr kumimoji="1" sz="1100">
                <a:solidFill>
                  <a:schemeClr val="tx1"/>
                </a:solidFill>
                <a:latin typeface="Calibri" pitchFamily="34" charset="0"/>
                <a:ea typeface="新細明體" pitchFamily="18" charset="-120"/>
              </a:defRPr>
            </a:lvl3pPr>
            <a:lvl4pPr marL="1516830" indent="-216690">
              <a:spcBef>
                <a:spcPct val="30000"/>
              </a:spcBef>
              <a:defRPr kumimoji="1" sz="1100">
                <a:solidFill>
                  <a:schemeClr val="tx1"/>
                </a:solidFill>
                <a:latin typeface="Calibri" pitchFamily="34" charset="0"/>
                <a:ea typeface="新細明體" pitchFamily="18" charset="-120"/>
              </a:defRPr>
            </a:lvl4pPr>
            <a:lvl5pPr marL="1950209" indent="-216690">
              <a:spcBef>
                <a:spcPct val="30000"/>
              </a:spcBef>
              <a:defRPr kumimoji="1" sz="1100">
                <a:solidFill>
                  <a:schemeClr val="tx1"/>
                </a:solidFill>
                <a:latin typeface="Calibri" pitchFamily="34" charset="0"/>
                <a:ea typeface="新細明體" pitchFamily="18" charset="-120"/>
              </a:defRPr>
            </a:lvl5pPr>
            <a:lvl6pPr marL="2383589" indent="-216690" eaLnBrk="0" fontAlgn="base" hangingPunct="0">
              <a:spcBef>
                <a:spcPct val="30000"/>
              </a:spcBef>
              <a:spcAft>
                <a:spcPct val="0"/>
              </a:spcAft>
              <a:defRPr kumimoji="1" sz="1100">
                <a:solidFill>
                  <a:schemeClr val="tx1"/>
                </a:solidFill>
                <a:latin typeface="Calibri" pitchFamily="34" charset="0"/>
                <a:ea typeface="新細明體" pitchFamily="18" charset="-120"/>
              </a:defRPr>
            </a:lvl6pPr>
            <a:lvl7pPr marL="2816969" indent="-216690" eaLnBrk="0" fontAlgn="base" hangingPunct="0">
              <a:spcBef>
                <a:spcPct val="30000"/>
              </a:spcBef>
              <a:spcAft>
                <a:spcPct val="0"/>
              </a:spcAft>
              <a:defRPr kumimoji="1" sz="1100">
                <a:solidFill>
                  <a:schemeClr val="tx1"/>
                </a:solidFill>
                <a:latin typeface="Calibri" pitchFamily="34" charset="0"/>
                <a:ea typeface="新細明體" pitchFamily="18" charset="-120"/>
              </a:defRPr>
            </a:lvl7pPr>
            <a:lvl8pPr marL="3250349" indent="-216690" eaLnBrk="0" fontAlgn="base" hangingPunct="0">
              <a:spcBef>
                <a:spcPct val="30000"/>
              </a:spcBef>
              <a:spcAft>
                <a:spcPct val="0"/>
              </a:spcAft>
              <a:defRPr kumimoji="1" sz="1100">
                <a:solidFill>
                  <a:schemeClr val="tx1"/>
                </a:solidFill>
                <a:latin typeface="Calibri" pitchFamily="34" charset="0"/>
                <a:ea typeface="新細明體" pitchFamily="18" charset="-120"/>
              </a:defRPr>
            </a:lvl8pPr>
            <a:lvl9pPr marL="3683729" indent="-216690" eaLnBrk="0" fontAlgn="base" hangingPunct="0">
              <a:spcBef>
                <a:spcPct val="30000"/>
              </a:spcBef>
              <a:spcAft>
                <a:spcPct val="0"/>
              </a:spcAft>
              <a:defRPr kumimoji="1" sz="1100">
                <a:solidFill>
                  <a:schemeClr val="tx1"/>
                </a:solidFill>
                <a:latin typeface="Calibri" pitchFamily="34" charset="0"/>
                <a:ea typeface="新細明體" pitchFamily="18" charset="-120"/>
              </a:defRPr>
            </a:lvl9pPr>
          </a:lstStyle>
          <a:p>
            <a:pPr>
              <a:spcBef>
                <a:spcPct val="0"/>
              </a:spcBef>
            </a:pPr>
            <a:fld id="{0C2DA149-4B3B-4709-9612-323990E65D5F}" type="slidenum">
              <a:rPr lang="en-US" altLang="zh-TW" smtClean="0">
                <a:solidFill>
                  <a:srgbClr val="000000"/>
                </a:solidFill>
                <a:latin typeface="Arial" pitchFamily="34" charset="0"/>
              </a:rPr>
              <a:pPr>
                <a:spcBef>
                  <a:spcPct val="0"/>
                </a:spcBef>
              </a:pPr>
              <a:t>4</a:t>
            </a:fld>
            <a:endParaRPr lang="en-US" altLang="zh-TW" smtClean="0">
              <a:solidFill>
                <a:srgbClr val="000000"/>
              </a:solidFill>
              <a:latin typeface="Arial" pitchFamily="34" charset="0"/>
            </a:endParaRPr>
          </a:p>
        </p:txBody>
      </p:sp>
    </p:spTree>
    <p:extLst>
      <p:ext uri="{BB962C8B-B14F-4D97-AF65-F5344CB8AC3E}">
        <p14:creationId xmlns:p14="http://schemas.microsoft.com/office/powerpoint/2010/main" val="2089730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04242" indent="-270862">
              <a:defRPr kumimoji="1">
                <a:solidFill>
                  <a:schemeClr val="tx1"/>
                </a:solidFill>
                <a:latin typeface="Arial" pitchFamily="34" charset="0"/>
                <a:ea typeface="新細明體" pitchFamily="18" charset="-120"/>
              </a:defRPr>
            </a:lvl2pPr>
            <a:lvl3pPr marL="1083450" indent="-216690">
              <a:defRPr kumimoji="1">
                <a:solidFill>
                  <a:schemeClr val="tx1"/>
                </a:solidFill>
                <a:latin typeface="Arial" pitchFamily="34" charset="0"/>
                <a:ea typeface="新細明體" pitchFamily="18" charset="-120"/>
              </a:defRPr>
            </a:lvl3pPr>
            <a:lvl4pPr marL="1516830" indent="-216690">
              <a:defRPr kumimoji="1">
                <a:solidFill>
                  <a:schemeClr val="tx1"/>
                </a:solidFill>
                <a:latin typeface="Arial" pitchFamily="34" charset="0"/>
                <a:ea typeface="新細明體" pitchFamily="18" charset="-120"/>
              </a:defRPr>
            </a:lvl4pPr>
            <a:lvl5pPr marL="1950209" indent="-216690">
              <a:defRPr kumimoji="1">
                <a:solidFill>
                  <a:schemeClr val="tx1"/>
                </a:solidFill>
                <a:latin typeface="Arial" pitchFamily="34" charset="0"/>
                <a:ea typeface="新細明體" pitchFamily="18" charset="-120"/>
              </a:defRPr>
            </a:lvl5pPr>
            <a:lvl6pPr marL="2383589" indent="-216690" eaLnBrk="0" fontAlgn="base" hangingPunct="0">
              <a:spcBef>
                <a:spcPct val="0"/>
              </a:spcBef>
              <a:spcAft>
                <a:spcPct val="0"/>
              </a:spcAft>
              <a:defRPr kumimoji="1">
                <a:solidFill>
                  <a:schemeClr val="tx1"/>
                </a:solidFill>
                <a:latin typeface="Arial" pitchFamily="34" charset="0"/>
                <a:ea typeface="新細明體" pitchFamily="18" charset="-120"/>
              </a:defRPr>
            </a:lvl6pPr>
            <a:lvl7pPr marL="2816969" indent="-216690" eaLnBrk="0" fontAlgn="base" hangingPunct="0">
              <a:spcBef>
                <a:spcPct val="0"/>
              </a:spcBef>
              <a:spcAft>
                <a:spcPct val="0"/>
              </a:spcAft>
              <a:defRPr kumimoji="1">
                <a:solidFill>
                  <a:schemeClr val="tx1"/>
                </a:solidFill>
                <a:latin typeface="Arial" pitchFamily="34" charset="0"/>
                <a:ea typeface="新細明體" pitchFamily="18" charset="-120"/>
              </a:defRPr>
            </a:lvl7pPr>
            <a:lvl8pPr marL="3250349" indent="-216690" eaLnBrk="0" fontAlgn="base" hangingPunct="0">
              <a:spcBef>
                <a:spcPct val="0"/>
              </a:spcBef>
              <a:spcAft>
                <a:spcPct val="0"/>
              </a:spcAft>
              <a:defRPr kumimoji="1">
                <a:solidFill>
                  <a:schemeClr val="tx1"/>
                </a:solidFill>
                <a:latin typeface="Arial" pitchFamily="34" charset="0"/>
                <a:ea typeface="新細明體" pitchFamily="18" charset="-120"/>
              </a:defRPr>
            </a:lvl8pPr>
            <a:lvl9pPr marL="3683729" indent="-21669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F1488705-00BE-4D52-BAFB-C725E95A50EE}" type="slidenum">
              <a:rPr lang="en-US" altLang="zh-TW" smtClean="0">
                <a:solidFill>
                  <a:srgbClr val="000000"/>
                </a:solidFill>
              </a:rPr>
              <a:pPr/>
              <a:t>5</a:t>
            </a:fld>
            <a:endParaRPr lang="en-US" altLang="zh-TW" smtClean="0">
              <a:solidFill>
                <a:srgbClr val="000000"/>
              </a:solidFill>
            </a:endParaRPr>
          </a:p>
        </p:txBody>
      </p:sp>
      <p:sp>
        <p:nvSpPr>
          <p:cNvPr id="205827"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dirty="0" smtClean="0"/>
              <a:t>從館際合作圖示可以清楚</a:t>
            </a:r>
            <a:r>
              <a:rPr lang="zh-TW" altLang="en-US" dirty="0" smtClean="0">
                <a:latin typeface="微軟正黑體" panose="020B0604030504040204" pitchFamily="34" charset="-120"/>
                <a:ea typeface="微軟正黑體" panose="020B0604030504040204" pitchFamily="34" charset="-120"/>
              </a:rPr>
              <a:t>、快速地認識館際合作服務喔</a:t>
            </a:r>
            <a:r>
              <a:rPr lang="zh-TW" altLang="en-US" dirty="0" smtClean="0"/>
              <a:t>！</a:t>
            </a:r>
            <a:endParaRPr lang="en-US" altLang="zh-TW" dirty="0" smtClean="0"/>
          </a:p>
          <a:p>
            <a:r>
              <a:rPr lang="zh-TW" altLang="en-US" dirty="0" smtClean="0"/>
              <a:t>也可以知道如何以更優惠的價格取得資料</a:t>
            </a:r>
            <a:r>
              <a:rPr lang="zh-TW" altLang="en-US" dirty="0" smtClean="0">
                <a:latin typeface="微軟正黑體" panose="020B0604030504040204" pitchFamily="34" charset="-120"/>
                <a:ea typeface="微軟正黑體" panose="020B0604030504040204" pitchFamily="34" charset="-120"/>
              </a:rPr>
              <a:t>喔</a:t>
            </a:r>
            <a:r>
              <a:rPr lang="zh-TW" altLang="en-US" dirty="0" smtClean="0"/>
              <a:t>！</a:t>
            </a:r>
            <a:endParaRPr lang="en-US" altLang="zh-TW" dirty="0" smtClean="0"/>
          </a:p>
          <a:p>
            <a:endParaRPr lang="en-US" altLang="zh-TW" dirty="0" smtClean="0"/>
          </a:p>
          <a:p>
            <a:r>
              <a:rPr lang="zh-TW" altLang="en-US" dirty="0" smtClean="0"/>
              <a:t>借書收費是以依各館收費為準，如果是向靜宜、東海大學借書，每冊只要</a:t>
            </a:r>
            <a:r>
              <a:rPr lang="en-US" altLang="zh-TW" dirty="0" smtClean="0"/>
              <a:t>50</a:t>
            </a:r>
            <a:r>
              <a:rPr lang="zh-TW" altLang="en-US" dirty="0" smtClean="0"/>
              <a:t>元哦！</a:t>
            </a:r>
            <a:endParaRPr lang="en-US" altLang="zh-TW" dirty="0" smtClean="0"/>
          </a:p>
          <a:p>
            <a:endParaRPr lang="en-US" altLang="zh-TW" dirty="0" smtClean="0"/>
          </a:p>
          <a:p>
            <a:r>
              <a:rPr lang="zh-TW" altLang="en-US" dirty="0" smtClean="0"/>
              <a:t>文獻複印收費：透過</a:t>
            </a:r>
            <a:r>
              <a:rPr lang="en-US" altLang="zh-TW" dirty="0" err="1" smtClean="0"/>
              <a:t>RapidILL</a:t>
            </a:r>
            <a:r>
              <a:rPr lang="zh-TW" altLang="en-US" dirty="0" smtClean="0"/>
              <a:t>申請西文期刊複印，每頁</a:t>
            </a:r>
            <a:r>
              <a:rPr lang="en-US" altLang="zh-TW" dirty="0" smtClean="0"/>
              <a:t>3</a:t>
            </a:r>
            <a:r>
              <a:rPr lang="zh-TW" altLang="en-US" dirty="0" smtClean="0"/>
              <a:t>元，若為本校「西文期刊評審小組」決議刪訂之期刊，則可免費提供！</a:t>
            </a:r>
            <a:endParaRPr lang="en-US" altLang="zh-TW" dirty="0" smtClean="0"/>
          </a:p>
          <a:p>
            <a:endParaRPr lang="en-US" altLang="zh-TW" dirty="0" smtClean="0"/>
          </a:p>
          <a:p>
            <a:r>
              <a:rPr lang="zh-TW" altLang="en-US" dirty="0" smtClean="0"/>
              <a:t>以</a:t>
            </a:r>
            <a:r>
              <a:rPr lang="en-US" altLang="zh-TW" dirty="0" smtClean="0"/>
              <a:t>NDDS</a:t>
            </a:r>
            <a:r>
              <a:rPr lang="zh-TW" altLang="en-US" dirty="0" smtClean="0"/>
              <a:t>申請複印，向行政院農委會特有生物保育中心與國家同步輻射研究中心申請為免費、向中部六校快速館合學校申請，</a:t>
            </a:r>
            <a:r>
              <a:rPr lang="en-US" altLang="zh-TW" dirty="0" smtClean="0"/>
              <a:t>40</a:t>
            </a:r>
            <a:r>
              <a:rPr lang="zh-TW" altLang="en-US" dirty="0" smtClean="0"/>
              <a:t>頁以下每頁</a:t>
            </a:r>
            <a:r>
              <a:rPr lang="en-US" altLang="zh-TW" dirty="0" smtClean="0"/>
              <a:t>2</a:t>
            </a:r>
            <a:r>
              <a:rPr lang="zh-TW" altLang="en-US" dirty="0" smtClean="0"/>
              <a:t>元、向台綜大聯盟申請，每頁</a:t>
            </a:r>
            <a:r>
              <a:rPr lang="en-US" altLang="zh-TW" dirty="0" smtClean="0"/>
              <a:t>3</a:t>
            </a:r>
            <a:r>
              <a:rPr lang="zh-TW" altLang="en-US" dirty="0" smtClean="0"/>
              <a:t>元，其餘則依各館收費標準。</a:t>
            </a:r>
            <a:endParaRPr lang="en-US" altLang="zh-TW" dirty="0" smtClean="0"/>
          </a:p>
          <a:p>
            <a:endParaRPr lang="en-US" altLang="zh-TW" dirty="0" smtClean="0"/>
          </a:p>
        </p:txBody>
      </p:sp>
    </p:spTree>
    <p:extLst>
      <p:ext uri="{BB962C8B-B14F-4D97-AF65-F5344CB8AC3E}">
        <p14:creationId xmlns:p14="http://schemas.microsoft.com/office/powerpoint/2010/main" val="2412641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04242" indent="-270862">
              <a:defRPr kumimoji="1">
                <a:solidFill>
                  <a:schemeClr val="tx1"/>
                </a:solidFill>
                <a:latin typeface="Arial" pitchFamily="34" charset="0"/>
                <a:ea typeface="新細明體" pitchFamily="18" charset="-120"/>
              </a:defRPr>
            </a:lvl2pPr>
            <a:lvl3pPr marL="1083450" indent="-216690">
              <a:defRPr kumimoji="1">
                <a:solidFill>
                  <a:schemeClr val="tx1"/>
                </a:solidFill>
                <a:latin typeface="Arial" pitchFamily="34" charset="0"/>
                <a:ea typeface="新細明體" pitchFamily="18" charset="-120"/>
              </a:defRPr>
            </a:lvl3pPr>
            <a:lvl4pPr marL="1516830" indent="-216690">
              <a:defRPr kumimoji="1">
                <a:solidFill>
                  <a:schemeClr val="tx1"/>
                </a:solidFill>
                <a:latin typeface="Arial" pitchFamily="34" charset="0"/>
                <a:ea typeface="新細明體" pitchFamily="18" charset="-120"/>
              </a:defRPr>
            </a:lvl4pPr>
            <a:lvl5pPr marL="1950209" indent="-216690">
              <a:defRPr kumimoji="1">
                <a:solidFill>
                  <a:schemeClr val="tx1"/>
                </a:solidFill>
                <a:latin typeface="Arial" pitchFamily="34" charset="0"/>
                <a:ea typeface="新細明體" pitchFamily="18" charset="-120"/>
              </a:defRPr>
            </a:lvl5pPr>
            <a:lvl6pPr marL="2383589" indent="-216690" eaLnBrk="0" fontAlgn="base" hangingPunct="0">
              <a:spcBef>
                <a:spcPct val="0"/>
              </a:spcBef>
              <a:spcAft>
                <a:spcPct val="0"/>
              </a:spcAft>
              <a:defRPr kumimoji="1">
                <a:solidFill>
                  <a:schemeClr val="tx1"/>
                </a:solidFill>
                <a:latin typeface="Arial" pitchFamily="34" charset="0"/>
                <a:ea typeface="新細明體" pitchFamily="18" charset="-120"/>
              </a:defRPr>
            </a:lvl6pPr>
            <a:lvl7pPr marL="2816969" indent="-216690" eaLnBrk="0" fontAlgn="base" hangingPunct="0">
              <a:spcBef>
                <a:spcPct val="0"/>
              </a:spcBef>
              <a:spcAft>
                <a:spcPct val="0"/>
              </a:spcAft>
              <a:defRPr kumimoji="1">
                <a:solidFill>
                  <a:schemeClr val="tx1"/>
                </a:solidFill>
                <a:latin typeface="Arial" pitchFamily="34" charset="0"/>
                <a:ea typeface="新細明體" pitchFamily="18" charset="-120"/>
              </a:defRPr>
            </a:lvl7pPr>
            <a:lvl8pPr marL="3250349" indent="-216690" eaLnBrk="0" fontAlgn="base" hangingPunct="0">
              <a:spcBef>
                <a:spcPct val="0"/>
              </a:spcBef>
              <a:spcAft>
                <a:spcPct val="0"/>
              </a:spcAft>
              <a:defRPr kumimoji="1">
                <a:solidFill>
                  <a:schemeClr val="tx1"/>
                </a:solidFill>
                <a:latin typeface="Arial" pitchFamily="34" charset="0"/>
                <a:ea typeface="新細明體" pitchFamily="18" charset="-120"/>
              </a:defRPr>
            </a:lvl8pPr>
            <a:lvl9pPr marL="3683729" indent="-21669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E7C9CFAF-28C5-4259-A998-8130A90DE815}" type="slidenum">
              <a:rPr lang="en-US" altLang="zh-TW" smtClean="0">
                <a:solidFill>
                  <a:srgbClr val="000000"/>
                </a:solidFill>
              </a:rPr>
              <a:pPr/>
              <a:t>6</a:t>
            </a:fld>
            <a:endParaRPr lang="en-US" altLang="zh-TW" smtClean="0">
              <a:solidFill>
                <a:srgbClr val="000000"/>
              </a:solidFill>
            </a:endParaRPr>
          </a:p>
        </p:txBody>
      </p:sp>
      <p:sp>
        <p:nvSpPr>
          <p:cNvPr id="206851"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TW" altLang="zh-TW" sz="1200" dirty="0" smtClean="0">
                <a:latin typeface="Arial" charset="0"/>
                <a:ea typeface="新細明體" charset="-120"/>
              </a:rPr>
              <a:t>您想要的西文期刊被刪訂？別懊惱！</a:t>
            </a:r>
            <a:endParaRPr lang="en-US" altLang="zh-TW" sz="1200" dirty="0" smtClean="0">
              <a:latin typeface="Arial" charset="0"/>
              <a:ea typeface="新細明體" charset="-120"/>
            </a:endParaRPr>
          </a:p>
          <a:p>
            <a:r>
              <a:rPr lang="zh-TW" altLang="zh-TW" sz="1200" dirty="0" smtClean="0">
                <a:solidFill>
                  <a:srgbClr val="0070C0"/>
                </a:solidFill>
              </a:rPr>
              <a:t>歡迎您透過</a:t>
            </a:r>
            <a:r>
              <a:rPr lang="en-US" altLang="zh-TW" sz="1200" b="1" i="1" dirty="0" err="1" smtClean="0">
                <a:solidFill>
                  <a:srgbClr val="0070C0"/>
                </a:solidFill>
                <a:latin typeface="Times New Roman" panose="02020603050405020304" pitchFamily="18" charset="0"/>
                <a:cs typeface="Times New Roman" panose="02020603050405020304" pitchFamily="18" charset="0"/>
              </a:rPr>
              <a:t>RapidILL</a:t>
            </a:r>
            <a:r>
              <a:rPr lang="zh-TW" altLang="zh-TW" sz="1200" dirty="0" smtClean="0">
                <a:solidFill>
                  <a:srgbClr val="0070C0"/>
                </a:solidFill>
              </a:rPr>
              <a:t>國際快速館際合作快速取得圖書館沒有蒐藏之西文期刊文獻喔！</a:t>
            </a:r>
            <a:endParaRPr lang="en-US" altLang="zh-TW" sz="1200" dirty="0" smtClean="0">
              <a:solidFill>
                <a:srgbClr val="0070C0"/>
              </a:solidFill>
            </a:endParaRPr>
          </a:p>
          <a:p>
            <a:endParaRPr lang="en-US" altLang="zh-TW" dirty="0" smtClean="0"/>
          </a:p>
        </p:txBody>
      </p:sp>
    </p:spTree>
    <p:extLst>
      <p:ext uri="{BB962C8B-B14F-4D97-AF65-F5344CB8AC3E}">
        <p14:creationId xmlns:p14="http://schemas.microsoft.com/office/powerpoint/2010/main" val="3594675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04242" indent="-270862">
              <a:defRPr kumimoji="1">
                <a:solidFill>
                  <a:schemeClr val="tx1"/>
                </a:solidFill>
                <a:latin typeface="Arial" pitchFamily="34" charset="0"/>
                <a:ea typeface="新細明體" pitchFamily="18" charset="-120"/>
              </a:defRPr>
            </a:lvl2pPr>
            <a:lvl3pPr marL="1083450" indent="-216690">
              <a:defRPr kumimoji="1">
                <a:solidFill>
                  <a:schemeClr val="tx1"/>
                </a:solidFill>
                <a:latin typeface="Arial" pitchFamily="34" charset="0"/>
                <a:ea typeface="新細明體" pitchFamily="18" charset="-120"/>
              </a:defRPr>
            </a:lvl3pPr>
            <a:lvl4pPr marL="1516830" indent="-216690">
              <a:defRPr kumimoji="1">
                <a:solidFill>
                  <a:schemeClr val="tx1"/>
                </a:solidFill>
                <a:latin typeface="Arial" pitchFamily="34" charset="0"/>
                <a:ea typeface="新細明體" pitchFamily="18" charset="-120"/>
              </a:defRPr>
            </a:lvl4pPr>
            <a:lvl5pPr marL="1950209" indent="-216690">
              <a:defRPr kumimoji="1">
                <a:solidFill>
                  <a:schemeClr val="tx1"/>
                </a:solidFill>
                <a:latin typeface="Arial" pitchFamily="34" charset="0"/>
                <a:ea typeface="新細明體" pitchFamily="18" charset="-120"/>
              </a:defRPr>
            </a:lvl5pPr>
            <a:lvl6pPr marL="2383589" indent="-216690" eaLnBrk="0" fontAlgn="base" hangingPunct="0">
              <a:spcBef>
                <a:spcPct val="0"/>
              </a:spcBef>
              <a:spcAft>
                <a:spcPct val="0"/>
              </a:spcAft>
              <a:defRPr kumimoji="1">
                <a:solidFill>
                  <a:schemeClr val="tx1"/>
                </a:solidFill>
                <a:latin typeface="Arial" pitchFamily="34" charset="0"/>
                <a:ea typeface="新細明體" pitchFamily="18" charset="-120"/>
              </a:defRPr>
            </a:lvl6pPr>
            <a:lvl7pPr marL="2816969" indent="-216690" eaLnBrk="0" fontAlgn="base" hangingPunct="0">
              <a:spcBef>
                <a:spcPct val="0"/>
              </a:spcBef>
              <a:spcAft>
                <a:spcPct val="0"/>
              </a:spcAft>
              <a:defRPr kumimoji="1">
                <a:solidFill>
                  <a:schemeClr val="tx1"/>
                </a:solidFill>
                <a:latin typeface="Arial" pitchFamily="34" charset="0"/>
                <a:ea typeface="新細明體" pitchFamily="18" charset="-120"/>
              </a:defRPr>
            </a:lvl7pPr>
            <a:lvl8pPr marL="3250349" indent="-216690" eaLnBrk="0" fontAlgn="base" hangingPunct="0">
              <a:spcBef>
                <a:spcPct val="0"/>
              </a:spcBef>
              <a:spcAft>
                <a:spcPct val="0"/>
              </a:spcAft>
              <a:defRPr kumimoji="1">
                <a:solidFill>
                  <a:schemeClr val="tx1"/>
                </a:solidFill>
                <a:latin typeface="Arial" pitchFamily="34" charset="0"/>
                <a:ea typeface="新細明體" pitchFamily="18" charset="-120"/>
              </a:defRPr>
            </a:lvl8pPr>
            <a:lvl9pPr marL="3683729" indent="-21669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8E06D36D-C2FC-4AEC-8112-A8BC945E4E76}" type="slidenum">
              <a:rPr lang="en-US" altLang="zh-TW" smtClean="0">
                <a:solidFill>
                  <a:srgbClr val="000000"/>
                </a:solidFill>
              </a:rPr>
              <a:pPr/>
              <a:t>7</a:t>
            </a:fld>
            <a:endParaRPr lang="en-US" altLang="zh-TW" smtClean="0">
              <a:solidFill>
                <a:srgbClr val="000000"/>
              </a:solidFill>
            </a:endParaRPr>
          </a:p>
        </p:txBody>
      </p:sp>
      <p:sp>
        <p:nvSpPr>
          <p:cNvPr id="207875"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dirty="0" smtClean="0"/>
              <a:t>查找校外館藏目錄，可從本館首頁中的電子資源下方點選</a:t>
            </a:r>
            <a:r>
              <a:rPr lang="en-US" altLang="zh-TW" dirty="0" smtClean="0"/>
              <a:t>”</a:t>
            </a:r>
            <a:r>
              <a:rPr lang="zh-TW" altLang="en-US" dirty="0" smtClean="0"/>
              <a:t>校外館藏目錄</a:t>
            </a:r>
            <a:r>
              <a:rPr lang="en-US" altLang="zh-TW" dirty="0" smtClean="0"/>
              <a:t>”</a:t>
            </a:r>
          </a:p>
          <a:p>
            <a:r>
              <a:rPr lang="zh-TW" altLang="en-US" dirty="0" smtClean="0"/>
              <a:t>提供了圖書、期刊、學術論文、會議論文、研究報告、專利、標準查詢、報紙、政府資訊、統計資訊等</a:t>
            </a:r>
            <a:endParaRPr lang="en-US" altLang="zh-TW" dirty="0" smtClean="0"/>
          </a:p>
          <a:p>
            <a:r>
              <a:rPr lang="zh-TW" altLang="en-US" dirty="0" smtClean="0"/>
              <a:t>各種不同類型的目錄檢索系統網站，可以根據您想查找的資料類型選擇使用。</a:t>
            </a:r>
            <a:endParaRPr lang="en-US" altLang="zh-TW" dirty="0" smtClean="0"/>
          </a:p>
          <a:p>
            <a:endParaRPr lang="zh-TW" altLang="en-US" dirty="0" smtClean="0"/>
          </a:p>
          <a:p>
            <a:endParaRPr lang="en-US" altLang="zh-TW" dirty="0" smtClean="0"/>
          </a:p>
        </p:txBody>
      </p:sp>
    </p:spTree>
    <p:extLst>
      <p:ext uri="{BB962C8B-B14F-4D97-AF65-F5344CB8AC3E}">
        <p14:creationId xmlns:p14="http://schemas.microsoft.com/office/powerpoint/2010/main" val="1319789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04242" indent="-270862">
              <a:defRPr kumimoji="1">
                <a:solidFill>
                  <a:schemeClr val="tx1"/>
                </a:solidFill>
                <a:latin typeface="Arial" pitchFamily="34" charset="0"/>
                <a:ea typeface="新細明體" pitchFamily="18" charset="-120"/>
              </a:defRPr>
            </a:lvl2pPr>
            <a:lvl3pPr marL="1083450" indent="-216690">
              <a:defRPr kumimoji="1">
                <a:solidFill>
                  <a:schemeClr val="tx1"/>
                </a:solidFill>
                <a:latin typeface="Arial" pitchFamily="34" charset="0"/>
                <a:ea typeface="新細明體" pitchFamily="18" charset="-120"/>
              </a:defRPr>
            </a:lvl3pPr>
            <a:lvl4pPr marL="1516830" indent="-216690">
              <a:defRPr kumimoji="1">
                <a:solidFill>
                  <a:schemeClr val="tx1"/>
                </a:solidFill>
                <a:latin typeface="Arial" pitchFamily="34" charset="0"/>
                <a:ea typeface="新細明體" pitchFamily="18" charset="-120"/>
              </a:defRPr>
            </a:lvl4pPr>
            <a:lvl5pPr marL="1950209" indent="-216690">
              <a:defRPr kumimoji="1">
                <a:solidFill>
                  <a:schemeClr val="tx1"/>
                </a:solidFill>
                <a:latin typeface="Arial" pitchFamily="34" charset="0"/>
                <a:ea typeface="新細明體" pitchFamily="18" charset="-120"/>
              </a:defRPr>
            </a:lvl5pPr>
            <a:lvl6pPr marL="2383589" indent="-216690" eaLnBrk="0" fontAlgn="base" hangingPunct="0">
              <a:spcBef>
                <a:spcPct val="0"/>
              </a:spcBef>
              <a:spcAft>
                <a:spcPct val="0"/>
              </a:spcAft>
              <a:defRPr kumimoji="1">
                <a:solidFill>
                  <a:schemeClr val="tx1"/>
                </a:solidFill>
                <a:latin typeface="Arial" pitchFamily="34" charset="0"/>
                <a:ea typeface="新細明體" pitchFamily="18" charset="-120"/>
              </a:defRPr>
            </a:lvl6pPr>
            <a:lvl7pPr marL="2816969" indent="-216690" eaLnBrk="0" fontAlgn="base" hangingPunct="0">
              <a:spcBef>
                <a:spcPct val="0"/>
              </a:spcBef>
              <a:spcAft>
                <a:spcPct val="0"/>
              </a:spcAft>
              <a:defRPr kumimoji="1">
                <a:solidFill>
                  <a:schemeClr val="tx1"/>
                </a:solidFill>
                <a:latin typeface="Arial" pitchFamily="34" charset="0"/>
                <a:ea typeface="新細明體" pitchFamily="18" charset="-120"/>
              </a:defRPr>
            </a:lvl7pPr>
            <a:lvl8pPr marL="3250349" indent="-216690" eaLnBrk="0" fontAlgn="base" hangingPunct="0">
              <a:spcBef>
                <a:spcPct val="0"/>
              </a:spcBef>
              <a:spcAft>
                <a:spcPct val="0"/>
              </a:spcAft>
              <a:defRPr kumimoji="1">
                <a:solidFill>
                  <a:schemeClr val="tx1"/>
                </a:solidFill>
                <a:latin typeface="Arial" pitchFamily="34" charset="0"/>
                <a:ea typeface="新細明體" pitchFamily="18" charset="-120"/>
              </a:defRPr>
            </a:lvl8pPr>
            <a:lvl9pPr marL="3683729" indent="-21669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C3C7D910-0296-4DD0-B23C-3ABC6E2C1E75}" type="slidenum">
              <a:rPr lang="en-US" altLang="zh-TW" smtClean="0">
                <a:solidFill>
                  <a:srgbClr val="000000"/>
                </a:solidFill>
              </a:rPr>
              <a:pPr/>
              <a:t>8</a:t>
            </a:fld>
            <a:endParaRPr lang="en-US" altLang="zh-TW" smtClean="0">
              <a:solidFill>
                <a:srgbClr val="000000"/>
              </a:solidFill>
            </a:endParaRPr>
          </a:p>
        </p:txBody>
      </p:sp>
      <p:sp>
        <p:nvSpPr>
          <p:cNvPr id="208899"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TW" altLang="en-US" dirty="0" smtClean="0"/>
              <a:t>接下來我們透過各個歩驟的使用畫面，知道如何順利由</a:t>
            </a:r>
            <a:r>
              <a:rPr lang="en-US" altLang="zh-TW" dirty="0" err="1" smtClean="0"/>
              <a:t>NBInet</a:t>
            </a:r>
            <a:r>
              <a:rPr lang="zh-TW" altLang="en-US" dirty="0" smtClean="0"/>
              <a:t>聯合目錄連結至</a:t>
            </a:r>
            <a:r>
              <a:rPr lang="en-US" altLang="zh-TW" dirty="0" smtClean="0"/>
              <a:t>NDDS</a:t>
            </a:r>
            <a:r>
              <a:rPr lang="zh-TW" altLang="en-US" dirty="0" smtClean="0"/>
              <a:t>申請館際合作服務喔！</a:t>
            </a:r>
            <a:endParaRPr lang="en-US" altLang="zh-TW"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zh-TW"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zh-TW" altLang="en-US" dirty="0" smtClean="0"/>
              <a:t>從</a:t>
            </a:r>
            <a:r>
              <a:rPr lang="en-US" altLang="zh-TW" dirty="0" smtClean="0"/>
              <a:t>NDDS</a:t>
            </a:r>
            <a:r>
              <a:rPr lang="zh-TW" altLang="en-US" dirty="0" smtClean="0"/>
              <a:t>首頁，可以看到文獻查詢需要的聯合目錄，如剛才所介紹的「全國圖書書目資訊網」</a:t>
            </a:r>
            <a:r>
              <a:rPr lang="en-US" altLang="zh-TW" dirty="0" err="1" smtClean="0"/>
              <a:t>NBInet</a:t>
            </a:r>
            <a:r>
              <a:rPr lang="zh-TW" altLang="en-US" dirty="0" smtClean="0"/>
              <a:t>聯合目錄，可供一般使用者查詢利用台灣地區</a:t>
            </a:r>
            <a:r>
              <a:rPr lang="zh-TW" altLang="en-US" sz="1200" b="0" i="0" kern="1200" dirty="0" smtClean="0">
                <a:solidFill>
                  <a:schemeClr val="tx1"/>
                </a:solidFill>
                <a:effectLst/>
                <a:latin typeface="Arial" panose="020B0604020202020204" pitchFamily="34" charset="0"/>
                <a:ea typeface="+mn-ea"/>
                <a:cs typeface="+mn-cs"/>
              </a:rPr>
              <a:t>國家圖書館及各類型合作單位陸續提供之書目及館藏資料</a:t>
            </a:r>
            <a:r>
              <a:rPr lang="zh-TW" altLang="en-US" dirty="0" smtClean="0"/>
              <a:t>。</a:t>
            </a:r>
            <a:endParaRPr lang="en-US" altLang="zh-TW" dirty="0" smtClean="0"/>
          </a:p>
          <a:p>
            <a:endParaRPr lang="en-US" altLang="zh-TW" dirty="0" smtClean="0"/>
          </a:p>
          <a:p>
            <a:endParaRPr lang="en-US" altLang="zh-TW" dirty="0" smtClean="0"/>
          </a:p>
        </p:txBody>
      </p:sp>
    </p:spTree>
    <p:extLst>
      <p:ext uri="{BB962C8B-B14F-4D97-AF65-F5344CB8AC3E}">
        <p14:creationId xmlns:p14="http://schemas.microsoft.com/office/powerpoint/2010/main" val="1932949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04242" indent="-270862">
              <a:defRPr kumimoji="1">
                <a:solidFill>
                  <a:schemeClr val="tx1"/>
                </a:solidFill>
                <a:latin typeface="Arial" pitchFamily="34" charset="0"/>
                <a:ea typeface="新細明體" pitchFamily="18" charset="-120"/>
              </a:defRPr>
            </a:lvl2pPr>
            <a:lvl3pPr marL="1083450" indent="-216690">
              <a:defRPr kumimoji="1">
                <a:solidFill>
                  <a:schemeClr val="tx1"/>
                </a:solidFill>
                <a:latin typeface="Arial" pitchFamily="34" charset="0"/>
                <a:ea typeface="新細明體" pitchFamily="18" charset="-120"/>
              </a:defRPr>
            </a:lvl3pPr>
            <a:lvl4pPr marL="1516830" indent="-216690">
              <a:defRPr kumimoji="1">
                <a:solidFill>
                  <a:schemeClr val="tx1"/>
                </a:solidFill>
                <a:latin typeface="Arial" pitchFamily="34" charset="0"/>
                <a:ea typeface="新細明體" pitchFamily="18" charset="-120"/>
              </a:defRPr>
            </a:lvl4pPr>
            <a:lvl5pPr marL="1950209" indent="-216690">
              <a:defRPr kumimoji="1">
                <a:solidFill>
                  <a:schemeClr val="tx1"/>
                </a:solidFill>
                <a:latin typeface="Arial" pitchFamily="34" charset="0"/>
                <a:ea typeface="新細明體" pitchFamily="18" charset="-120"/>
              </a:defRPr>
            </a:lvl5pPr>
            <a:lvl6pPr marL="2383589" indent="-216690" eaLnBrk="0" fontAlgn="base" hangingPunct="0">
              <a:spcBef>
                <a:spcPct val="0"/>
              </a:spcBef>
              <a:spcAft>
                <a:spcPct val="0"/>
              </a:spcAft>
              <a:defRPr kumimoji="1">
                <a:solidFill>
                  <a:schemeClr val="tx1"/>
                </a:solidFill>
                <a:latin typeface="Arial" pitchFamily="34" charset="0"/>
                <a:ea typeface="新細明體" pitchFamily="18" charset="-120"/>
              </a:defRPr>
            </a:lvl6pPr>
            <a:lvl7pPr marL="2816969" indent="-216690" eaLnBrk="0" fontAlgn="base" hangingPunct="0">
              <a:spcBef>
                <a:spcPct val="0"/>
              </a:spcBef>
              <a:spcAft>
                <a:spcPct val="0"/>
              </a:spcAft>
              <a:defRPr kumimoji="1">
                <a:solidFill>
                  <a:schemeClr val="tx1"/>
                </a:solidFill>
                <a:latin typeface="Arial" pitchFamily="34" charset="0"/>
                <a:ea typeface="新細明體" pitchFamily="18" charset="-120"/>
              </a:defRPr>
            </a:lvl7pPr>
            <a:lvl8pPr marL="3250349" indent="-216690" eaLnBrk="0" fontAlgn="base" hangingPunct="0">
              <a:spcBef>
                <a:spcPct val="0"/>
              </a:spcBef>
              <a:spcAft>
                <a:spcPct val="0"/>
              </a:spcAft>
              <a:defRPr kumimoji="1">
                <a:solidFill>
                  <a:schemeClr val="tx1"/>
                </a:solidFill>
                <a:latin typeface="Arial" pitchFamily="34" charset="0"/>
                <a:ea typeface="新細明體" pitchFamily="18" charset="-120"/>
              </a:defRPr>
            </a:lvl8pPr>
            <a:lvl9pPr marL="3683729" indent="-21669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A112A8FE-7DC2-478D-84D8-ADC848C2D399}" type="slidenum">
              <a:rPr lang="en-US" altLang="zh-TW" smtClean="0">
                <a:solidFill>
                  <a:srgbClr val="000000"/>
                </a:solidFill>
              </a:rPr>
              <a:pPr/>
              <a:t>9</a:t>
            </a:fld>
            <a:endParaRPr lang="en-US" altLang="zh-TW" smtClean="0">
              <a:solidFill>
                <a:srgbClr val="000000"/>
              </a:solidFill>
            </a:endParaRPr>
          </a:p>
        </p:txBody>
      </p:sp>
      <p:sp>
        <p:nvSpPr>
          <p:cNvPr id="209923"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dirty="0" smtClean="0"/>
              <a:t>當您確認找到想要的圖書之後，記得點選相關資源，連結相關館藏資訊。</a:t>
            </a:r>
            <a:endParaRPr lang="en-US" altLang="zh-TW" dirty="0" smtClean="0"/>
          </a:p>
          <a:p>
            <a:endParaRPr lang="en-US" altLang="zh-TW" dirty="0" smtClean="0"/>
          </a:p>
        </p:txBody>
      </p:sp>
    </p:spTree>
    <p:extLst>
      <p:ext uri="{BB962C8B-B14F-4D97-AF65-F5344CB8AC3E}">
        <p14:creationId xmlns:p14="http://schemas.microsoft.com/office/powerpoint/2010/main" val="3669263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office.msn.com.cn/"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3"/>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4"/>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5"/>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2" name="文本占位符 7"/>
          <p:cNvSpPr>
            <a:spLocks noGrp="1"/>
          </p:cNvSpPr>
          <p:nvPr>
            <p:ph type="body" sz="quarter" idx="10" hasCustomPrompt="1"/>
          </p:nvPr>
        </p:nvSpPr>
        <p:spPr>
          <a:xfrm>
            <a:off x="659004" y="258233"/>
            <a:ext cx="4868117" cy="529569"/>
          </a:xfrm>
          <a:prstGeom prst="rect">
            <a:avLst/>
          </a:prstGeom>
          <a:ln w="12700" cmpd="sng">
            <a:solidFill>
              <a:schemeClr val="tx1"/>
            </a:solidFill>
          </a:ln>
        </p:spPr>
        <p:txBody>
          <a:bodyPr vert="horz" anchor="ctr"/>
          <a:lstStyle>
            <a:lvl1pPr marL="0" indent="0" algn="l">
              <a:buNone/>
              <a:defRPr sz="2400" b="1"/>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
        <p:nvSpPr>
          <p:cNvPr id="3" name="文本占位符 7"/>
          <p:cNvSpPr>
            <a:spLocks noGrp="1"/>
          </p:cNvSpPr>
          <p:nvPr>
            <p:ph type="body" sz="quarter" idx="13" hasCustomPrompt="1"/>
          </p:nvPr>
        </p:nvSpPr>
        <p:spPr>
          <a:xfrm>
            <a:off x="11386592" y="171547"/>
            <a:ext cx="805408" cy="616255"/>
          </a:xfrm>
          <a:prstGeom prst="rect">
            <a:avLst/>
          </a:prstGeom>
          <a:solidFill>
            <a:schemeClr val="tx1"/>
          </a:solidFill>
        </p:spPr>
        <p:txBody>
          <a:bodyPr vert="horz" anchor="ctr"/>
          <a:lstStyle>
            <a:lvl1pPr marL="0" indent="0" algn="ctr">
              <a:buNone/>
              <a:defRPr sz="2400" b="1">
                <a:solidFill>
                  <a:srgbClr val="FFFFFF"/>
                </a:solidFill>
              </a:defRPr>
            </a:lvl1pPr>
          </a:lstStyle>
          <a:p>
            <a:pPr lvl="0"/>
            <a:r>
              <a:rPr kumimoji="1" lang="en-US" altLang="zh-CN" dirty="0" smtClean="0"/>
              <a:t>01</a:t>
            </a:r>
            <a:endParaRPr kumimoji="1" lang="zh-CN" altLang="en-US" dirty="0"/>
          </a:p>
        </p:txBody>
      </p:sp>
      <p:sp>
        <p:nvSpPr>
          <p:cNvPr id="4" name="图片占位符 8"/>
          <p:cNvSpPr>
            <a:spLocks noGrp="1"/>
          </p:cNvSpPr>
          <p:nvPr>
            <p:ph type="pic" sz="quarter" idx="14" hasCustomPrompt="1"/>
          </p:nvPr>
        </p:nvSpPr>
        <p:spPr>
          <a:xfrm>
            <a:off x="376768" y="5989475"/>
            <a:ext cx="1960033" cy="533400"/>
          </a:xfrm>
          <a:prstGeom prst="rect">
            <a:avLst/>
          </a:prstGeom>
        </p:spPr>
        <p:txBody>
          <a:bodyPr vert="horz" anchor="ctr"/>
          <a:lstStyle>
            <a:lvl1pPr marL="0" indent="0" algn="ctr">
              <a:buNone/>
              <a:defRPr sz="1600" b="1"/>
            </a:lvl1pPr>
          </a:lstStyle>
          <a:p>
            <a:r>
              <a:rPr kumimoji="1" lang="en-US" altLang="zh-CN" sz="1600" b="1" dirty="0" smtClean="0"/>
              <a:t>LOGO&amp;PIC</a:t>
            </a:r>
            <a:r>
              <a:rPr kumimoji="1" lang="zh-CN" altLang="en-US" sz="1600" b="1" dirty="0" smtClean="0"/>
              <a:t> </a:t>
            </a:r>
            <a:r>
              <a:rPr kumimoji="1" lang="en-US" altLang="zh-CN" sz="1600" b="1" dirty="0" smtClean="0"/>
              <a:t>HERE</a:t>
            </a:r>
            <a:endParaRPr kumimoji="1"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4" name="矩形 3"/>
          <p:cNvSpPr/>
          <p:nvPr userDrawn="1"/>
        </p:nvSpPr>
        <p:spPr>
          <a:xfrm>
            <a:off x="440603" y="759873"/>
            <a:ext cx="1569660" cy="369332"/>
          </a:xfrm>
          <a:prstGeom prst="rect">
            <a:avLst/>
          </a:prstGeom>
        </p:spPr>
        <p:txBody>
          <a:bodyPr wrap="none">
            <a:spAutoFit/>
          </a:bodyPr>
          <a:lstStyle/>
          <a:p>
            <a:pPr defTabSz="608965"/>
            <a:r>
              <a:rPr lang="zh-CN" altLang="en-US" sz="1800" dirty="0" smtClean="0">
                <a:solidFill>
                  <a:schemeClr val="tx1">
                    <a:lumMod val="75000"/>
                    <a:lumOff val="25000"/>
                  </a:schemeClr>
                </a:solidFill>
                <a:latin typeface="Segoe UI Light"/>
                <a:ea typeface="微软雅黑" panose="020B0503020204020204" charset="-122"/>
                <a:cs typeface="Segoe UI Light"/>
              </a:rPr>
              <a:t>背景图片素材</a:t>
            </a:r>
          </a:p>
        </p:txBody>
      </p:sp>
      <p:sp>
        <p:nvSpPr>
          <p:cNvPr id="5" name="矩形 4"/>
          <p:cNvSpPr/>
          <p:nvPr userDrawn="1"/>
        </p:nvSpPr>
        <p:spPr>
          <a:xfrm>
            <a:off x="440603" y="182445"/>
            <a:ext cx="777777" cy="246221"/>
          </a:xfrm>
          <a:prstGeom prst="rect">
            <a:avLst/>
          </a:prstGeom>
        </p:spPr>
        <p:txBody>
          <a:bodyPr wrap="none">
            <a:spAutoFit/>
          </a:bodyPr>
          <a:lstStyle/>
          <a:p>
            <a:pPr defTabSz="608965"/>
            <a:r>
              <a:rPr kumimoji="1" lang="en-US" altLang="zh-CN" sz="1000" dirty="0" smtClean="0">
                <a:solidFill>
                  <a:schemeClr val="tx1">
                    <a:lumMod val="75000"/>
                    <a:lumOff val="25000"/>
                  </a:schemeClr>
                </a:solidFill>
                <a:latin typeface="Segoe UI Light"/>
                <a:ea typeface="微软雅黑" panose="020B0503020204020204" charset="-122"/>
                <a:cs typeface="Segoe UI Light"/>
              </a:rPr>
              <a:t>OfficePLUS</a:t>
            </a:r>
            <a:endParaRPr lang="zh-CN" altLang="en-US" sz="1000" dirty="0">
              <a:solidFill>
                <a:schemeClr val="tx1">
                  <a:lumMod val="75000"/>
                  <a:lumOff val="25000"/>
                </a:schemeClr>
              </a:solidFill>
              <a:latin typeface="Segoe UI Light"/>
              <a:ea typeface="微软雅黑" panose="020B0503020204020204" charset="-122"/>
              <a:cs typeface="Segoe UI Ligh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标题幻灯片">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62361" cy="379656"/>
          </a:xfrm>
          <a:prstGeom prst="rect">
            <a:avLst/>
          </a:prstGeom>
        </p:spPr>
        <p:txBody>
          <a:bodyPr wrap="none">
            <a:spAutoFit/>
          </a:bodyPr>
          <a:lstStyle/>
          <a:p>
            <a:pPr defTabSz="608965"/>
            <a:r>
              <a:rPr lang="zh-CN" altLang="en-US" sz="1800" dirty="0" smtClean="0">
                <a:solidFill>
                  <a:srgbClr val="FFFFFF"/>
                </a:solidFill>
                <a:latin typeface="Segoe UI Light"/>
                <a:ea typeface="微软雅黑" panose="020B0503020204020204" charset="-122"/>
                <a:cs typeface="Segoe UI Light"/>
              </a:rPr>
              <a:t>标注</a:t>
            </a:r>
            <a:endParaRPr lang="zh-CN" altLang="en-US" sz="1800" dirty="0">
              <a:solidFill>
                <a:srgbClr val="FFFFFF"/>
              </a:solidFill>
              <a:latin typeface="Segoe UI Light"/>
              <a:ea typeface="微软雅黑" panose="020B0503020204020204" charset="-122"/>
              <a:cs typeface="Segoe UI Light"/>
            </a:endParaRPr>
          </a:p>
        </p:txBody>
      </p:sp>
      <p:sp>
        <p:nvSpPr>
          <p:cNvPr id="11" name="矩形 10"/>
          <p:cNvSpPr/>
          <p:nvPr userDrawn="1"/>
        </p:nvSpPr>
        <p:spPr>
          <a:xfrm>
            <a:off x="2572589" y="759873"/>
            <a:ext cx="1402001" cy="3453253"/>
          </a:xfrm>
          <a:prstGeom prst="rect">
            <a:avLst/>
          </a:prstGeom>
        </p:spPr>
        <p:txBody>
          <a:bodyPr wrap="square">
            <a:spAutoFit/>
          </a:bodyPr>
          <a:lstStyle/>
          <a:p>
            <a:pPr defTabSz="608965">
              <a:lnSpc>
                <a:spcPct val="130000"/>
              </a:lnSpc>
            </a:pPr>
            <a:r>
              <a:rPr lang="zh-CN" altLang="en-US" sz="1400" dirty="0" smtClean="0">
                <a:solidFill>
                  <a:srgbClr val="FFFFFF"/>
                </a:solidFill>
                <a:latin typeface="Segoe UI Light"/>
                <a:ea typeface="微软雅黑" panose="020B0503020204020204" charset="-122"/>
                <a:cs typeface="Segoe UI Light"/>
              </a:rPr>
              <a:t>字体使用 </a:t>
            </a:r>
            <a:endParaRPr lang="en-US" altLang="zh-CN" sz="1400" dirty="0">
              <a:solidFill>
                <a:srgbClr val="FFFFFF"/>
              </a:solidFill>
              <a:latin typeface="Segoe UI Light"/>
              <a:ea typeface="微软雅黑" panose="020B0503020204020204" charset="-122"/>
              <a:cs typeface="Segoe UI Light"/>
            </a:endParaRPr>
          </a:p>
          <a:p>
            <a:pPr defTabSz="608965">
              <a:lnSpc>
                <a:spcPct val="130000"/>
              </a:lnSpc>
            </a:pPr>
            <a:endParaRPr lang="en-US" altLang="zh-CN" sz="1400" dirty="0" smtClean="0">
              <a:solidFill>
                <a:srgbClr val="FFFFFF"/>
              </a:solidFill>
              <a:latin typeface="Segoe UI Light"/>
              <a:ea typeface="微软雅黑" panose="020B0503020204020204" charset="-122"/>
              <a:cs typeface="Segoe UI Light"/>
            </a:endParaRPr>
          </a:p>
          <a:p>
            <a:pPr defTabSz="608965">
              <a:lnSpc>
                <a:spcPct val="130000"/>
              </a:lnSpc>
            </a:pPr>
            <a:endParaRPr lang="en-US" altLang="zh-CN" sz="1400" dirty="0" smtClean="0">
              <a:solidFill>
                <a:srgbClr val="FFFFFF"/>
              </a:solidFill>
              <a:latin typeface="Segoe UI Light"/>
              <a:ea typeface="微软雅黑" panose="020B0503020204020204" charset="-122"/>
              <a:cs typeface="Segoe UI Light"/>
            </a:endParaRPr>
          </a:p>
          <a:p>
            <a:pPr defTabSz="608965">
              <a:lnSpc>
                <a:spcPct val="130000"/>
              </a:lnSpc>
            </a:pPr>
            <a:endParaRPr lang="en-US" altLang="zh-CN" sz="1400" dirty="0">
              <a:solidFill>
                <a:srgbClr val="FFFFFF"/>
              </a:solidFill>
              <a:latin typeface="Segoe UI Light"/>
              <a:ea typeface="微软雅黑" panose="020B0503020204020204" charset="-122"/>
              <a:cs typeface="Segoe UI Light"/>
            </a:endParaRPr>
          </a:p>
          <a:p>
            <a:pPr defTabSz="608965">
              <a:lnSpc>
                <a:spcPct val="130000"/>
              </a:lnSpc>
            </a:pPr>
            <a:endParaRPr lang="en-US" altLang="zh-CN" sz="1400" dirty="0" smtClean="0">
              <a:solidFill>
                <a:srgbClr val="FFFFFF"/>
              </a:solidFill>
              <a:latin typeface="Segoe UI Light"/>
              <a:ea typeface="微软雅黑" panose="020B0503020204020204" charset="-122"/>
              <a:cs typeface="Segoe UI Light"/>
            </a:endParaRPr>
          </a:p>
          <a:p>
            <a:pPr defTabSz="608965">
              <a:lnSpc>
                <a:spcPct val="130000"/>
              </a:lnSpc>
            </a:pPr>
            <a:r>
              <a:rPr lang="zh-CN" altLang="en-US" sz="1400" dirty="0" smtClean="0">
                <a:solidFill>
                  <a:srgbClr val="FFFFFF"/>
                </a:solidFill>
                <a:latin typeface="Segoe UI Light"/>
                <a:ea typeface="微软雅黑" panose="020B0503020204020204" charset="-122"/>
                <a:cs typeface="Segoe UI Light"/>
              </a:rPr>
              <a:t>行距</a:t>
            </a:r>
            <a:endParaRPr lang="en-US" altLang="zh-CN" sz="1400" dirty="0" smtClean="0">
              <a:solidFill>
                <a:srgbClr val="FFFFFF"/>
              </a:solidFill>
              <a:latin typeface="Segoe UI Light"/>
              <a:ea typeface="微软雅黑" panose="020B0503020204020204" charset="-122"/>
              <a:cs typeface="Segoe UI Light"/>
            </a:endParaRPr>
          </a:p>
          <a:p>
            <a:pPr defTabSz="608965">
              <a:lnSpc>
                <a:spcPct val="130000"/>
              </a:lnSpc>
            </a:pPr>
            <a:endParaRPr lang="en-US" altLang="zh-CN" sz="1400" dirty="0" smtClean="0">
              <a:solidFill>
                <a:srgbClr val="FFFFFF"/>
              </a:solidFill>
              <a:latin typeface="Segoe UI Light"/>
              <a:ea typeface="微软雅黑" panose="020B0503020204020204" charset="-122"/>
              <a:cs typeface="Segoe UI Light"/>
            </a:endParaRPr>
          </a:p>
          <a:p>
            <a:pPr defTabSz="608965">
              <a:lnSpc>
                <a:spcPct val="130000"/>
              </a:lnSpc>
            </a:pPr>
            <a:endParaRPr lang="en-US" altLang="zh-CN" sz="1400" dirty="0">
              <a:solidFill>
                <a:srgbClr val="FFFFFF"/>
              </a:solidFill>
              <a:latin typeface="Segoe UI Light"/>
              <a:ea typeface="微软雅黑" panose="020B0503020204020204" charset="-122"/>
              <a:cs typeface="Segoe UI Light"/>
            </a:endParaRPr>
          </a:p>
          <a:p>
            <a:pPr defTabSz="608965">
              <a:lnSpc>
                <a:spcPct val="130000"/>
              </a:lnSpc>
            </a:pPr>
            <a:r>
              <a:rPr lang="zh-CN" altLang="en-US" sz="1400" dirty="0" smtClean="0">
                <a:solidFill>
                  <a:srgbClr val="FFFFFF"/>
                </a:solidFill>
                <a:latin typeface="Segoe UI Light"/>
                <a:ea typeface="微软雅黑" panose="020B0503020204020204" charset="-122"/>
                <a:cs typeface="Segoe UI Light"/>
              </a:rPr>
              <a:t>背景图片出处</a:t>
            </a:r>
          </a:p>
          <a:p>
            <a:pPr defTabSz="608965">
              <a:lnSpc>
                <a:spcPct val="130000"/>
              </a:lnSpc>
            </a:pPr>
            <a:endParaRPr lang="zh-CN" altLang="en-US" sz="1400" dirty="0">
              <a:solidFill>
                <a:srgbClr val="FFFFFF"/>
              </a:solidFill>
              <a:latin typeface="Segoe UI Light"/>
              <a:ea typeface="微软雅黑" panose="020B0503020204020204" charset="-122"/>
              <a:cs typeface="Segoe UI Light"/>
            </a:endParaRPr>
          </a:p>
          <a:p>
            <a:pPr defTabSz="608965">
              <a:lnSpc>
                <a:spcPct val="130000"/>
              </a:lnSpc>
            </a:pPr>
            <a:endParaRPr lang="zh-CN" altLang="en-US" sz="1400" dirty="0" smtClean="0">
              <a:solidFill>
                <a:srgbClr val="FFFFFF"/>
              </a:solidFill>
              <a:latin typeface="Segoe UI Light"/>
              <a:ea typeface="微软雅黑" panose="020B0503020204020204" charset="-122"/>
              <a:cs typeface="Segoe UI Light"/>
            </a:endParaRPr>
          </a:p>
          <a:p>
            <a:pPr defTabSz="608965">
              <a:lnSpc>
                <a:spcPct val="130000"/>
              </a:lnSpc>
            </a:pPr>
            <a:r>
              <a:rPr lang="zh-CN" altLang="en-US" sz="1400" dirty="0" smtClean="0">
                <a:solidFill>
                  <a:srgbClr val="FFFFFF"/>
                </a:solidFill>
                <a:latin typeface="Segoe UI Light"/>
                <a:ea typeface="微软雅黑" panose="020B0503020204020204" charset="-122"/>
                <a:cs typeface="Segoe UI Light"/>
              </a:rPr>
              <a:t>声明</a:t>
            </a:r>
            <a:endParaRPr lang="en-US" altLang="zh-CN" sz="1400" dirty="0" smtClean="0">
              <a:solidFill>
                <a:srgbClr val="FFFFFF"/>
              </a:solidFill>
              <a:latin typeface="Segoe UI Light"/>
              <a:ea typeface="微软雅黑" panose="020B0503020204020204" charset="-122"/>
              <a:cs typeface="Segoe UI Light"/>
            </a:endParaRPr>
          </a:p>
        </p:txBody>
      </p:sp>
      <p:sp>
        <p:nvSpPr>
          <p:cNvPr id="12" name="矩形 11"/>
          <p:cNvSpPr/>
          <p:nvPr userDrawn="1"/>
        </p:nvSpPr>
        <p:spPr>
          <a:xfrm>
            <a:off x="4153010" y="759873"/>
            <a:ext cx="7074345" cy="4239879"/>
          </a:xfrm>
          <a:prstGeom prst="rect">
            <a:avLst/>
          </a:prstGeom>
        </p:spPr>
        <p:txBody>
          <a:bodyPr wrap="square">
            <a:spAutoFit/>
          </a:bodyPr>
          <a:lstStyle/>
          <a:p>
            <a:pPr>
              <a:lnSpc>
                <a:spcPct val="130000"/>
              </a:lnSpc>
            </a:pPr>
            <a:r>
              <a:rPr lang="zh-CN" altLang="en-US" sz="1400" dirty="0" smtClean="0">
                <a:solidFill>
                  <a:srgbClr val="FFFFFF"/>
                </a:solidFill>
                <a:latin typeface="Segoe UI Light"/>
                <a:ea typeface="微软雅黑" panose="020B0503020204020204" charset="-122"/>
                <a:cs typeface="Segoe UI Light"/>
              </a:rPr>
              <a:t>英文 </a:t>
            </a:r>
            <a:r>
              <a:rPr lang="en-US" altLang="zh-CN" sz="1400" dirty="0">
                <a:solidFill>
                  <a:srgbClr val="FFFFFF"/>
                </a:solidFill>
                <a:latin typeface="Segoe UI Light"/>
                <a:cs typeface="Segoe UI Light"/>
              </a:rPr>
              <a:t>Century Gothic</a:t>
            </a:r>
          </a:p>
          <a:p>
            <a:pPr defTabSz="608965">
              <a:lnSpc>
                <a:spcPct val="130000"/>
              </a:lnSpc>
            </a:pPr>
            <a:endParaRPr lang="en-US" altLang="zh-CN" sz="1400" dirty="0">
              <a:solidFill>
                <a:srgbClr val="FFFFFF"/>
              </a:solidFill>
              <a:latin typeface="Segoe UI Light"/>
              <a:ea typeface="微软雅黑" panose="020B0503020204020204" charset="-122"/>
              <a:cs typeface="Segoe UI Light"/>
            </a:endParaRPr>
          </a:p>
          <a:p>
            <a:pPr defTabSz="608965">
              <a:lnSpc>
                <a:spcPct val="130000"/>
              </a:lnSpc>
            </a:pPr>
            <a:r>
              <a:rPr lang="zh-CN" altLang="en-US" sz="1400" dirty="0" smtClean="0">
                <a:solidFill>
                  <a:srgbClr val="FFFFFF"/>
                </a:solidFill>
                <a:latin typeface="Segoe UI Light"/>
                <a:ea typeface="微软雅黑" panose="020B0503020204020204" charset="-122"/>
                <a:cs typeface="Segoe UI Light"/>
              </a:rPr>
              <a:t>中文 微软雅黑</a:t>
            </a:r>
            <a:endParaRPr lang="en-US" altLang="zh-CN" sz="1400" dirty="0" smtClean="0">
              <a:solidFill>
                <a:srgbClr val="FFFFFF"/>
              </a:solidFill>
              <a:latin typeface="Segoe UI Light"/>
              <a:ea typeface="微软雅黑" panose="020B0503020204020204" charset="-122"/>
              <a:cs typeface="Segoe UI Light"/>
            </a:endParaRPr>
          </a:p>
          <a:p>
            <a:pPr defTabSz="608965">
              <a:lnSpc>
                <a:spcPct val="130000"/>
              </a:lnSpc>
            </a:pPr>
            <a:endParaRPr lang="en-US" altLang="zh-CN" sz="1400" dirty="0">
              <a:solidFill>
                <a:srgbClr val="FFFFFF"/>
              </a:solidFill>
              <a:latin typeface="Segoe UI Light"/>
              <a:ea typeface="微软雅黑" panose="020B0503020204020204" charset="-122"/>
              <a:cs typeface="Segoe UI Light"/>
            </a:endParaRPr>
          </a:p>
          <a:p>
            <a:pPr defTabSz="608965">
              <a:lnSpc>
                <a:spcPct val="130000"/>
              </a:lnSpc>
            </a:pPr>
            <a:endParaRPr lang="en-US" altLang="zh-CN" sz="1400" dirty="0" smtClean="0">
              <a:solidFill>
                <a:srgbClr val="FFFFFF"/>
              </a:solidFill>
              <a:latin typeface="Segoe UI Light"/>
              <a:ea typeface="微软雅黑" panose="020B0503020204020204" charset="-122"/>
              <a:cs typeface="Segoe UI Light"/>
            </a:endParaRPr>
          </a:p>
          <a:p>
            <a:pPr defTabSz="608965">
              <a:lnSpc>
                <a:spcPct val="130000"/>
              </a:lnSpc>
            </a:pPr>
            <a:r>
              <a:rPr lang="zh-CN" altLang="en-US" sz="1400" dirty="0" smtClean="0">
                <a:solidFill>
                  <a:srgbClr val="FFFFFF"/>
                </a:solidFill>
                <a:latin typeface="Segoe UI Light"/>
                <a:ea typeface="微软雅黑" panose="020B0503020204020204" charset="-122"/>
                <a:cs typeface="Segoe UI Light"/>
              </a:rPr>
              <a:t>正文 </a:t>
            </a:r>
            <a:r>
              <a:rPr lang="en-US" altLang="zh-CN" sz="1400" dirty="0" smtClean="0">
                <a:solidFill>
                  <a:srgbClr val="FFFFFF"/>
                </a:solidFill>
                <a:latin typeface="Segoe UI Light"/>
                <a:ea typeface="微软雅黑" panose="020B0503020204020204" charset="-122"/>
                <a:cs typeface="Segoe UI Light"/>
              </a:rPr>
              <a:t>1.3</a:t>
            </a:r>
          </a:p>
          <a:p>
            <a:pPr defTabSz="608965">
              <a:lnSpc>
                <a:spcPct val="130000"/>
              </a:lnSpc>
            </a:pPr>
            <a:endParaRPr lang="en-US" altLang="zh-CN" sz="1400" dirty="0">
              <a:solidFill>
                <a:srgbClr val="FFFFFF"/>
              </a:solidFill>
              <a:latin typeface="Segoe UI Light"/>
              <a:ea typeface="微软雅黑" panose="020B0503020204020204" charset="-122"/>
              <a:cs typeface="Segoe UI Light"/>
            </a:endParaRPr>
          </a:p>
          <a:p>
            <a:pPr defTabSz="608965">
              <a:lnSpc>
                <a:spcPct val="130000"/>
              </a:lnSpc>
            </a:pPr>
            <a:endParaRPr lang="en-US" altLang="zh-CN" sz="1400" dirty="0" smtClean="0">
              <a:solidFill>
                <a:srgbClr val="FFFFFF"/>
              </a:solidFill>
              <a:latin typeface="Segoe UI Light"/>
              <a:ea typeface="微软雅黑" panose="020B0503020204020204" charset="-122"/>
              <a:cs typeface="Segoe UI Light"/>
            </a:endParaRPr>
          </a:p>
          <a:p>
            <a:pPr defTabSz="608965">
              <a:lnSpc>
                <a:spcPct val="130000"/>
              </a:lnSpc>
            </a:pPr>
            <a:r>
              <a:rPr lang="en-US" altLang="zh-CN" sz="1400" dirty="0" err="1" smtClean="0">
                <a:solidFill>
                  <a:srgbClr val="FFFFFF"/>
                </a:solidFill>
                <a:latin typeface="Segoe UI Light"/>
                <a:ea typeface="微软雅黑" panose="020B0503020204020204" charset="-122"/>
                <a:cs typeface="Segoe UI Light"/>
              </a:rPr>
              <a:t>cn.bing.com</a:t>
            </a:r>
            <a:endParaRPr lang="zh-CN" altLang="en-US" sz="1400" dirty="0" smtClean="0">
              <a:solidFill>
                <a:srgbClr val="FFFFFF"/>
              </a:solidFill>
              <a:latin typeface="Segoe UI Light"/>
              <a:ea typeface="微软雅黑" panose="020B0503020204020204" charset="-122"/>
              <a:cs typeface="Segoe UI Light"/>
            </a:endParaRPr>
          </a:p>
          <a:p>
            <a:pPr defTabSz="608965">
              <a:lnSpc>
                <a:spcPct val="130000"/>
              </a:lnSpc>
            </a:pPr>
            <a:endParaRPr lang="zh-CN" altLang="en-US" sz="1400" dirty="0">
              <a:solidFill>
                <a:srgbClr val="FFFFFF"/>
              </a:solidFill>
              <a:latin typeface="Segoe UI Light"/>
              <a:ea typeface="微软雅黑" panose="020B0503020204020204" charset="-122"/>
              <a:cs typeface="Segoe UI Light"/>
            </a:endParaRPr>
          </a:p>
          <a:p>
            <a:pPr defTabSz="608965">
              <a:lnSpc>
                <a:spcPct val="130000"/>
              </a:lnSpc>
            </a:pPr>
            <a:endParaRPr lang="zh-CN" altLang="en-US" sz="1400" dirty="0" smtClean="0">
              <a:solidFill>
                <a:srgbClr val="FFFFFF"/>
              </a:solidFill>
              <a:latin typeface="Segoe UI Light"/>
              <a:ea typeface="微软雅黑" panose="020B0503020204020204" charset="-122"/>
              <a:cs typeface="Segoe UI Light"/>
            </a:endParaRPr>
          </a:p>
          <a:p>
            <a:pPr marL="0" marR="0" lvl="0" indent="0" algn="l" defTabSz="608965" rtl="0" eaLnBrk="1" fontAlgn="auto" latinLnBrk="0" hangingPunct="1">
              <a:lnSpc>
                <a:spcPct val="130000"/>
              </a:lnSpc>
              <a:spcBef>
                <a:spcPts val="0"/>
              </a:spcBef>
              <a:spcAft>
                <a:spcPts val="0"/>
              </a:spcAft>
              <a:buClrTx/>
              <a:buSzTx/>
              <a:buFontTx/>
              <a:buNone/>
              <a:defRPr/>
            </a:pPr>
            <a:r>
              <a:rPr kumimoji="0" lang="zh-CN" altLang="en-US" sz="1335" b="0" i="0" u="none" strike="noStrike" kern="1200" cap="none" spc="0" normalizeH="0" baseline="0" noProof="0" dirty="0" smtClean="0">
                <a:ln>
                  <a:noFill/>
                </a:ln>
                <a:solidFill>
                  <a:prstClr val="white"/>
                </a:solidFill>
                <a:effectLst/>
                <a:uLnTx/>
                <a:uFillTx/>
                <a:latin typeface="Century Gothic"/>
                <a:ea typeface="微软雅黑" panose="020B0503020204020204" charset="-122"/>
                <a:cs typeface="+mn-cs"/>
              </a:rPr>
              <a:t>本网站所提供的任何信息内容（包括但不限于 </a:t>
            </a:r>
            <a:r>
              <a:rPr kumimoji="0" lang="en-US" altLang="zh-CN" sz="1335" b="0" i="0" u="none" strike="noStrike" kern="1200" cap="none" spc="0" normalizeH="0" baseline="0" noProof="0" dirty="0" smtClean="0">
                <a:ln>
                  <a:noFill/>
                </a:ln>
                <a:solidFill>
                  <a:prstClr val="white"/>
                </a:solidFill>
                <a:effectLst/>
                <a:uLnTx/>
                <a:uFillTx/>
                <a:latin typeface="Segoe UI Light" charset="0"/>
                <a:ea typeface="Segoe UI Light" charset="0"/>
                <a:cs typeface="Segoe UI Light" charset="0"/>
              </a:rPr>
              <a:t>PPT</a:t>
            </a:r>
            <a:r>
              <a:rPr kumimoji="0" lang="zh-CN" altLang="en-US" sz="1335" b="0" i="0" u="none" strike="noStrike" kern="1200" cap="none" spc="0" normalizeH="0" baseline="0" noProof="0" dirty="0" smtClean="0">
                <a:ln>
                  <a:noFill/>
                </a:ln>
                <a:solidFill>
                  <a:prstClr val="white"/>
                </a:solidFill>
                <a:effectLst/>
                <a:uLnTx/>
                <a:uFillTx/>
                <a:latin typeface="Segoe UI Light" charset="0"/>
                <a:ea typeface="Segoe UI Light" charset="0"/>
                <a:cs typeface="Segoe UI Light" charset="0"/>
              </a:rPr>
              <a:t> </a:t>
            </a:r>
            <a:r>
              <a:rPr kumimoji="0" lang="zh-CN" altLang="en-US" sz="1335" b="0" i="0" u="none" strike="noStrike" kern="1200" cap="none" spc="0" normalizeH="0" baseline="0" noProof="0" dirty="0" smtClean="0">
                <a:ln>
                  <a:noFill/>
                </a:ln>
                <a:solidFill>
                  <a:prstClr val="white"/>
                </a:solidFill>
                <a:effectLst/>
                <a:uLnTx/>
                <a:uFillTx/>
                <a:latin typeface="Century Gothic"/>
                <a:ea typeface="微软雅黑" panose="020B0503020204020204" charset="-122"/>
                <a:cs typeface="+mn-cs"/>
              </a:rPr>
              <a:t>模板、</a:t>
            </a:r>
            <a:r>
              <a:rPr kumimoji="0" lang="en-US" altLang="zh-CN" sz="1335" b="0" i="0" u="none" strike="noStrike" kern="1200" cap="none" spc="0" normalizeH="0" baseline="0" noProof="0" dirty="0" smtClean="0">
                <a:ln>
                  <a:noFill/>
                </a:ln>
                <a:solidFill>
                  <a:prstClr val="white"/>
                </a:solidFill>
                <a:effectLst/>
                <a:uLnTx/>
                <a:uFillTx/>
                <a:latin typeface="Segoe UI Light" charset="0"/>
                <a:ea typeface="Segoe UI Light" charset="0"/>
                <a:cs typeface="Segoe UI Light" charset="0"/>
              </a:rPr>
              <a:t>Word</a:t>
            </a:r>
            <a:r>
              <a:rPr kumimoji="0" lang="zh-CN" altLang="en-US" sz="1335" b="0" i="0" u="none" strike="noStrike" kern="1200" cap="none" spc="0" normalizeH="0" baseline="0" noProof="0" dirty="0" smtClean="0">
                <a:ln>
                  <a:noFill/>
                </a:ln>
                <a:solidFill>
                  <a:prstClr val="white"/>
                </a:solidFill>
                <a:effectLst/>
                <a:uLnTx/>
                <a:uFillTx/>
                <a:latin typeface="Segoe UI Light" charset="0"/>
                <a:ea typeface="Segoe UI Light" charset="0"/>
                <a:cs typeface="Segoe UI Light" charset="0"/>
              </a:rPr>
              <a:t> </a:t>
            </a:r>
            <a:r>
              <a:rPr kumimoji="0" lang="zh-CN" altLang="en-US" sz="1335" b="0" i="0" u="none" strike="noStrike" kern="1200" cap="none" spc="0" normalizeH="0" baseline="0" noProof="0" dirty="0" smtClean="0">
                <a:ln>
                  <a:noFill/>
                </a:ln>
                <a:solidFill>
                  <a:prstClr val="white"/>
                </a:solidFill>
                <a:effectLst/>
                <a:uLnTx/>
                <a:uFillTx/>
                <a:latin typeface="Century Gothic"/>
                <a:ea typeface="微软雅黑" panose="020B0503020204020204" charset="-122"/>
                <a:cs typeface="+mn-cs"/>
              </a:rPr>
              <a:t>文档、</a:t>
            </a:r>
            <a:r>
              <a:rPr kumimoji="0" lang="en-US" altLang="zh-CN" sz="1335" b="0" i="0" u="none" strike="noStrike" kern="1200" cap="none" spc="0" normalizeH="0" baseline="0" noProof="0" dirty="0" smtClean="0">
                <a:ln>
                  <a:noFill/>
                </a:ln>
                <a:solidFill>
                  <a:prstClr val="white"/>
                </a:solidFill>
                <a:effectLst/>
                <a:uLnTx/>
                <a:uFillTx/>
                <a:latin typeface="Segoe UI Light" charset="0"/>
                <a:ea typeface="Segoe UI Light" charset="0"/>
                <a:cs typeface="Segoe UI Light" charset="0"/>
              </a:rPr>
              <a:t>Excel</a:t>
            </a:r>
            <a:r>
              <a:rPr kumimoji="0" lang="zh-CN" altLang="en-US" sz="1335" b="0" i="0" u="none" strike="noStrike" kern="1200" cap="none" spc="0" normalizeH="0" baseline="0" noProof="0" dirty="0" smtClean="0">
                <a:ln>
                  <a:noFill/>
                </a:ln>
                <a:solidFill>
                  <a:prstClr val="white"/>
                </a:solidFill>
                <a:effectLst/>
                <a:uLnTx/>
                <a:uFillTx/>
                <a:latin typeface="Segoe UI Light" charset="0"/>
                <a:ea typeface="Segoe UI Light" charset="0"/>
                <a:cs typeface="Segoe UI Light" charset="0"/>
              </a:rPr>
              <a:t> </a:t>
            </a:r>
            <a:r>
              <a:rPr kumimoji="0" lang="zh-CN" altLang="en-US" sz="1335" b="0" i="0" u="none" strike="noStrike" kern="1200" cap="none" spc="0" normalizeH="0" baseline="0" noProof="0" dirty="0" smtClean="0">
                <a:ln>
                  <a:noFill/>
                </a:ln>
                <a:solidFill>
                  <a:prstClr val="white"/>
                </a:solidFill>
                <a:effectLst/>
                <a:uLnTx/>
                <a:uFillTx/>
                <a:latin typeface="Century Gothic"/>
                <a:ea typeface="微软雅黑" panose="020B0503020204020204" charset="-122"/>
                <a:cs typeface="+mn-cs"/>
              </a:rPr>
              <a:t>图表、图片素材等）均受</a:t>
            </a:r>
            <a:r>
              <a:rPr kumimoji="0" lang="en-US" altLang="zh-CN" sz="1335" b="0" i="0" u="none" strike="noStrike" kern="1200" cap="none" spc="0" normalizeH="0" baseline="0" noProof="0" dirty="0" smtClean="0">
                <a:ln>
                  <a:noFill/>
                </a:ln>
                <a:solidFill>
                  <a:prstClr val="white"/>
                </a:solidFill>
                <a:effectLst/>
                <a:uLnTx/>
                <a:uFillTx/>
                <a:latin typeface="Century Gothic"/>
                <a:ea typeface="微软雅黑" panose="020B0503020204020204" charset="-122"/>
                <a:cs typeface="+mn-cs"/>
              </a:rPr>
              <a:t>《</a:t>
            </a:r>
            <a:r>
              <a:rPr kumimoji="0" lang="zh-CN" altLang="en-US" sz="1335" b="0" i="0" u="none" strike="noStrike" kern="1200" cap="none" spc="0" normalizeH="0" baseline="0" noProof="0" dirty="0" smtClean="0">
                <a:ln>
                  <a:noFill/>
                </a:ln>
                <a:solidFill>
                  <a:prstClr val="white"/>
                </a:solidFill>
                <a:effectLst/>
                <a:uLnTx/>
                <a:uFillTx/>
                <a:latin typeface="Century Gothic"/>
                <a:ea typeface="微软雅黑" panose="020B0503020204020204" charset="-122"/>
                <a:cs typeface="+mn-cs"/>
              </a:rPr>
              <a:t>中华人民共和国著作权法</a:t>
            </a:r>
            <a:r>
              <a:rPr kumimoji="0" lang="en-US" altLang="zh-CN" sz="1335" b="0" i="0" u="none" strike="noStrike" kern="1200" cap="none" spc="0" normalizeH="0" baseline="0" noProof="0" dirty="0" smtClean="0">
                <a:ln>
                  <a:noFill/>
                </a:ln>
                <a:solidFill>
                  <a:prstClr val="white"/>
                </a:solidFill>
                <a:effectLst/>
                <a:uLnTx/>
                <a:uFillTx/>
                <a:latin typeface="Century Gothic"/>
                <a:ea typeface="微软雅黑" panose="020B0503020204020204" charset="-122"/>
                <a:cs typeface="+mn-cs"/>
              </a:rPr>
              <a:t>》</a:t>
            </a:r>
            <a:r>
              <a:rPr kumimoji="0" lang="zh-CN" altLang="en-US" sz="1335" b="0" i="0" u="none" strike="noStrike" kern="1200" cap="none" spc="0" normalizeH="0" baseline="0" noProof="0" dirty="0" smtClean="0">
                <a:ln>
                  <a:noFill/>
                </a:ln>
                <a:solidFill>
                  <a:prstClr val="white"/>
                </a:solidFill>
                <a:effectLst/>
                <a:uLnTx/>
                <a:uFillTx/>
                <a:latin typeface="Century Gothic"/>
                <a:ea typeface="微软雅黑" panose="020B0503020204020204" charset="-122"/>
                <a:cs typeface="+mn-cs"/>
              </a:rPr>
              <a:t>、</a:t>
            </a:r>
            <a:r>
              <a:rPr kumimoji="0" lang="en-US" altLang="zh-CN" sz="1335" b="0" i="0" u="none" strike="noStrike" kern="1200" cap="none" spc="0" normalizeH="0" baseline="0" noProof="0" dirty="0" smtClean="0">
                <a:ln>
                  <a:noFill/>
                </a:ln>
                <a:solidFill>
                  <a:prstClr val="white"/>
                </a:solidFill>
                <a:effectLst/>
                <a:uLnTx/>
                <a:uFillTx/>
                <a:latin typeface="Century Gothic"/>
                <a:ea typeface="微软雅黑" panose="020B0503020204020204" charset="-122"/>
                <a:cs typeface="+mn-cs"/>
              </a:rPr>
              <a:t>《</a:t>
            </a:r>
            <a:r>
              <a:rPr kumimoji="0" lang="zh-CN" altLang="en-US" sz="1335" b="0" i="0" u="none" strike="noStrike" kern="1200" cap="none" spc="0" normalizeH="0" baseline="0" noProof="0" dirty="0" smtClean="0">
                <a:ln>
                  <a:noFill/>
                </a:ln>
                <a:solidFill>
                  <a:prstClr val="white"/>
                </a:solidFill>
                <a:effectLst/>
                <a:uLnTx/>
                <a:uFillTx/>
                <a:latin typeface="Century Gothic"/>
                <a:ea typeface="微软雅黑" panose="020B0503020204020204" charset="-122"/>
                <a:cs typeface="+mn-cs"/>
              </a:rPr>
              <a:t>信息网络传播权保护条例</a:t>
            </a:r>
            <a:r>
              <a:rPr kumimoji="0" lang="en-US" altLang="zh-CN" sz="1335" b="0" i="0" u="none" strike="noStrike" kern="1200" cap="none" spc="0" normalizeH="0" baseline="0" noProof="0" dirty="0" smtClean="0">
                <a:ln>
                  <a:noFill/>
                </a:ln>
                <a:solidFill>
                  <a:prstClr val="white"/>
                </a:solidFill>
                <a:effectLst/>
                <a:uLnTx/>
                <a:uFillTx/>
                <a:latin typeface="Century Gothic"/>
                <a:ea typeface="微软雅黑" panose="020B0503020204020204" charset="-122"/>
                <a:cs typeface="+mn-cs"/>
              </a:rPr>
              <a:t>》</a:t>
            </a:r>
            <a:r>
              <a:rPr kumimoji="0" lang="zh-CN" altLang="en-US" sz="1335" b="0" i="0" u="none" strike="noStrike" kern="1200" cap="none" spc="0" normalizeH="0" baseline="0" noProof="0" dirty="0" smtClean="0">
                <a:ln>
                  <a:noFill/>
                </a:ln>
                <a:solidFill>
                  <a:prstClr val="white"/>
                </a:solidFill>
                <a:effectLst/>
                <a:uLnTx/>
                <a:uFillTx/>
                <a:latin typeface="Century Gothic"/>
                <a:ea typeface="微软雅黑" panose="020B0503020204020204" charset="-122"/>
                <a:cs typeface="+mn-cs"/>
              </a:rPr>
              <a:t>及其他适用的法律法规的保护，未经权利人书面明确授权，信息内容的任何部分</a:t>
            </a:r>
            <a:r>
              <a:rPr kumimoji="0" lang="en-US" altLang="zh-CN" sz="1335" b="0" i="0" u="none" strike="noStrike" kern="1200" cap="none" spc="0" normalizeH="0" baseline="0" noProof="0" dirty="0" smtClean="0">
                <a:ln>
                  <a:noFill/>
                </a:ln>
                <a:solidFill>
                  <a:prstClr val="white"/>
                </a:solidFill>
                <a:effectLst/>
                <a:uLnTx/>
                <a:uFillTx/>
                <a:latin typeface="Century Gothic"/>
                <a:ea typeface="微软雅黑" panose="020B0503020204020204" charset="-122"/>
                <a:cs typeface="+mn-cs"/>
              </a:rPr>
              <a:t>(</a:t>
            </a:r>
            <a:r>
              <a:rPr kumimoji="0" lang="zh-CN" altLang="en-US" sz="1335" b="0" i="0" u="none" strike="noStrike" kern="1200" cap="none" spc="0" normalizeH="0" baseline="0" noProof="0" dirty="0" smtClean="0">
                <a:ln>
                  <a:noFill/>
                </a:ln>
                <a:solidFill>
                  <a:prstClr val="white"/>
                </a:solidFill>
                <a:effectLst/>
                <a:uLnTx/>
                <a:uFillTx/>
                <a:latin typeface="Century Gothic"/>
                <a:ea typeface="微软雅黑" panose="020B0503020204020204" charset="-122"/>
                <a:cs typeface="+mn-cs"/>
              </a:rPr>
              <a:t>包括图片或图表</a:t>
            </a:r>
            <a:r>
              <a:rPr kumimoji="0" lang="en-US" altLang="zh-CN" sz="1335" b="0" i="0" u="none" strike="noStrike" kern="1200" cap="none" spc="0" normalizeH="0" baseline="0" noProof="0" dirty="0" smtClean="0">
                <a:ln>
                  <a:noFill/>
                </a:ln>
                <a:solidFill>
                  <a:prstClr val="white"/>
                </a:solidFill>
                <a:effectLst/>
                <a:uLnTx/>
                <a:uFillTx/>
                <a:latin typeface="Century Gothic"/>
                <a:ea typeface="微软雅黑" panose="020B0503020204020204" charset="-122"/>
                <a:cs typeface="+mn-cs"/>
              </a:rPr>
              <a:t>)</a:t>
            </a:r>
            <a:r>
              <a:rPr kumimoji="0" lang="zh-CN" altLang="en-US" sz="1335" b="0" i="0" u="none" strike="noStrike" kern="1200" cap="none" spc="0" normalizeH="0" baseline="0" noProof="0" dirty="0" smtClean="0">
                <a:ln>
                  <a:noFill/>
                </a:ln>
                <a:solidFill>
                  <a:prstClr val="white"/>
                </a:solidFill>
                <a:effectLst/>
                <a:uLnTx/>
                <a:uFillTx/>
                <a:latin typeface="Century Gothic"/>
                <a:ea typeface="微软雅黑" panose="020B0503020204020204" charset="-122"/>
                <a:cs typeface="+mn-cs"/>
              </a:rPr>
              <a:t>不得被全部或部分的复制、传播、销售，否则将承担法律责任。</a:t>
            </a:r>
            <a:endParaRPr kumimoji="0" lang="zh-CN" altLang="en-US" sz="1335" b="0" i="0" u="none" strike="noStrike" kern="1200" cap="none" spc="0" normalizeH="0" baseline="0" noProof="0" dirty="0">
              <a:ln>
                <a:noFill/>
              </a:ln>
              <a:solidFill>
                <a:prstClr val="white"/>
              </a:solidFill>
              <a:effectLst/>
              <a:uLnTx/>
              <a:uFillTx/>
              <a:latin typeface="Century Gothic"/>
              <a:ea typeface="微软雅黑" panose="020B0503020204020204" charset="-122"/>
              <a:cs typeface="+mn-cs"/>
            </a:endParaRPr>
          </a:p>
        </p:txBody>
      </p:sp>
      <p:sp>
        <p:nvSpPr>
          <p:cNvPr id="13" name="矩形 12"/>
          <p:cNvSpPr/>
          <p:nvPr userDrawn="1"/>
        </p:nvSpPr>
        <p:spPr>
          <a:xfrm>
            <a:off x="440603" y="182445"/>
            <a:ext cx="777777" cy="246221"/>
          </a:xfrm>
          <a:prstGeom prst="rect">
            <a:avLst/>
          </a:prstGeom>
        </p:spPr>
        <p:txBody>
          <a:bodyPr wrap="none">
            <a:spAutoFit/>
          </a:bodyPr>
          <a:lstStyle/>
          <a:p>
            <a:pPr defTabSz="608965"/>
            <a:r>
              <a:rPr kumimoji="1" lang="en-US" altLang="zh-CN" sz="1000" dirty="0" smtClean="0">
                <a:solidFill>
                  <a:prstClr val="white"/>
                </a:solidFill>
                <a:latin typeface="Segoe UI Light"/>
                <a:ea typeface="微软雅黑" panose="020B0503020204020204" charset="-122"/>
                <a:cs typeface="Segoe UI Light"/>
              </a:rPr>
              <a:t>OfficePLUS</a:t>
            </a:r>
            <a:endParaRPr lang="zh-CN" altLang="en-US" sz="1000" dirty="0">
              <a:solidFill>
                <a:prstClr val="white"/>
              </a:solidFill>
              <a:latin typeface="Segoe UI Light"/>
              <a:ea typeface="微软雅黑" panose="020B0503020204020204" charset="-122"/>
              <a:cs typeface="Segoe UI Ligh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7" name="文本框 6"/>
          <p:cNvSpPr txBox="1"/>
          <p:nvPr userDrawn="1"/>
        </p:nvSpPr>
        <p:spPr>
          <a:xfrm>
            <a:off x="4447955" y="4458724"/>
            <a:ext cx="3296095" cy="297454"/>
          </a:xfrm>
          <a:prstGeom prst="rect">
            <a:avLst/>
          </a:prstGeom>
          <a:noFill/>
        </p:spPr>
        <p:txBody>
          <a:bodyPr wrap="none" rtlCol="0">
            <a:spAutoFit/>
          </a:bodyPr>
          <a:lstStyle/>
          <a:p>
            <a:pPr algn="ctr" defTabSz="608965"/>
            <a:r>
              <a:rPr kumimoji="1" lang="zh-CN" altLang="en-US" sz="1335" dirty="0" smtClean="0">
                <a:solidFill>
                  <a:srgbClr val="000000"/>
                </a:solidFill>
                <a:latin typeface="Century Gothic"/>
                <a:ea typeface="微软雅黑" panose="020B0503020204020204" charset="-122"/>
              </a:rPr>
              <a:t>点击</a:t>
            </a:r>
            <a:r>
              <a:rPr kumimoji="1" lang="en-US" altLang="zh-CN" sz="1335" dirty="0" smtClean="0">
                <a:solidFill>
                  <a:srgbClr val="000000"/>
                </a:solidFill>
                <a:latin typeface="Segoe UI Light" charset="0"/>
                <a:ea typeface="Segoe UI Light" charset="0"/>
                <a:cs typeface="Segoe UI Light" charset="0"/>
              </a:rPr>
              <a:t>Logo</a:t>
            </a:r>
            <a:r>
              <a:rPr kumimoji="1" lang="zh-CN" altLang="en-US" sz="1335" dirty="0" smtClean="0">
                <a:solidFill>
                  <a:srgbClr val="000000"/>
                </a:solidFill>
                <a:latin typeface="Century Gothic"/>
                <a:ea typeface="微软雅黑" panose="020B0503020204020204" charset="-122"/>
              </a:rPr>
              <a:t>获取更多优质模板（放映模式）</a:t>
            </a:r>
            <a:endParaRPr kumimoji="1" lang="zh-CN" altLang="en-US" sz="1335" dirty="0">
              <a:solidFill>
                <a:srgbClr val="000000"/>
              </a:solidFill>
              <a:latin typeface="Century Gothic"/>
              <a:ea typeface="微软雅黑" panose="020B0503020204020204" charset="-122"/>
            </a:endParaRPr>
          </a:p>
        </p:txBody>
      </p:sp>
      <p:pic>
        <p:nvPicPr>
          <p:cNvPr id="4" name="图片 3">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0" y="3227832"/>
            <a:ext cx="3048000" cy="4023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26534" y="190501"/>
            <a:ext cx="10943167" cy="790575"/>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624418" y="1125538"/>
            <a:ext cx="10943167" cy="5183187"/>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sldNum" sz="quarter" idx="10"/>
          </p:nvPr>
        </p:nvSpPr>
        <p:spPr>
          <a:xfrm>
            <a:off x="624417" y="6524625"/>
            <a:ext cx="1919816" cy="196850"/>
          </a:xfrm>
          <a:prstGeom prst="rect">
            <a:avLst/>
          </a:prstGeom>
          <a:ln/>
        </p:spPr>
        <p:txBody>
          <a:bodyPr/>
          <a:lstStyle>
            <a:lvl1pPr>
              <a:defRPr/>
            </a:lvl1pPr>
          </a:lstStyle>
          <a:p>
            <a:pPr>
              <a:defRPr/>
            </a:pPr>
            <a:r>
              <a:rPr lang="de-DE" altLang="en-US"/>
              <a:t>Page </a:t>
            </a:r>
            <a:r>
              <a:rPr lang="de-DE" altLang="en-US">
                <a:sym typeface="MS UI Gothic" pitchFamily="34" charset="-128"/>
              </a:rPr>
              <a:t></a:t>
            </a:r>
            <a:r>
              <a:rPr lang="de-DE" altLang="en-US"/>
              <a:t> </a:t>
            </a:r>
            <a:fld id="{7A64B9CE-3A67-4727-9922-90AE305E77DC}" type="slidenum">
              <a:rPr lang="zh-CN" altLang="en-US"/>
              <a:pPr>
                <a:defRPr/>
              </a:pPr>
              <a:t>‹#›</a:t>
            </a:fld>
            <a:endParaRPr lang="en-US" altLang="zh-TW"/>
          </a:p>
        </p:txBody>
      </p:sp>
    </p:spTree>
    <p:extLst>
      <p:ext uri="{BB962C8B-B14F-4D97-AF65-F5344CB8AC3E}">
        <p14:creationId xmlns:p14="http://schemas.microsoft.com/office/powerpoint/2010/main" val="2601666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自訂版面配置">
    <p:spTree>
      <p:nvGrpSpPr>
        <p:cNvPr id="1" name=""/>
        <p:cNvGrpSpPr/>
        <p:nvPr/>
      </p:nvGrpSpPr>
      <p:grpSpPr>
        <a:xfrm>
          <a:off x="0" y="0"/>
          <a:ext cx="0" cy="0"/>
          <a:chOff x="0" y="0"/>
          <a:chExt cx="0" cy="0"/>
        </a:xfrm>
      </p:grpSpPr>
      <p:pic>
        <p:nvPicPr>
          <p:cNvPr id="2" name="圖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684" y="-42863"/>
            <a:ext cx="12270317"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33" y="1125538"/>
            <a:ext cx="56642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684" y="-42863"/>
            <a:ext cx="12270317"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3933" y="1125538"/>
            <a:ext cx="56642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454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815413" y="116632"/>
            <a:ext cx="8064896" cy="648072"/>
          </a:xfrm>
        </p:spPr>
        <p:txBody>
          <a:bodyPr>
            <a:noAutofit/>
          </a:bodyPr>
          <a:lstStyle>
            <a:lvl1pPr algn="l">
              <a:defRPr sz="4400" b="0">
                <a:solidFill>
                  <a:srgbClr val="002060"/>
                </a:solidFill>
                <a:latin typeface="華康雅宋體(P)" panose="02020900000000000000" pitchFamily="18" charset="-120"/>
                <a:ea typeface="華康雅宋體(P)" panose="02020900000000000000" pitchFamily="18" charset="-120"/>
              </a:defRPr>
            </a:lvl1pPr>
          </a:lstStyle>
          <a:p>
            <a:r>
              <a:rPr lang="zh-TW" altLang="en-US" smtClean="0"/>
              <a:t>按一下以編輯母片標題樣式</a:t>
            </a:r>
            <a:endParaRPr lang="zh-TW" altLang="en-US" dirty="0"/>
          </a:p>
        </p:txBody>
      </p:sp>
      <p:sp>
        <p:nvSpPr>
          <p:cNvPr id="8" name="內容版面配置區 2"/>
          <p:cNvSpPr>
            <a:spLocks noGrp="1"/>
          </p:cNvSpPr>
          <p:nvPr>
            <p:ph sz="half" idx="1"/>
          </p:nvPr>
        </p:nvSpPr>
        <p:spPr>
          <a:xfrm>
            <a:off x="623392" y="1412776"/>
            <a:ext cx="11137237" cy="4752528"/>
          </a:xfrm>
        </p:spPr>
        <p:txBody>
          <a:bodyPr/>
          <a:lstStyle>
            <a:lvl1pPr marL="342900" indent="-342900">
              <a:buSzPct val="120000"/>
              <a:buFontTx/>
              <a:buBlip>
                <a:blip r:embed="rId2"/>
              </a:buBlip>
              <a:defRPr lang="zh-TW" altLang="en-US" sz="2800" kern="1200" dirty="0" smtClean="0">
                <a:solidFill>
                  <a:srgbClr val="0C279C"/>
                </a:solidFill>
                <a:latin typeface="標楷體" panose="03000509000000000000" pitchFamily="65" charset="-120"/>
                <a:ea typeface="標楷體" panose="03000509000000000000" pitchFamily="65" charset="-120"/>
                <a:cs typeface="+mn-cs"/>
              </a:defRPr>
            </a:lvl1pPr>
            <a:lvl2pPr>
              <a:defRPr lang="zh-TW" altLang="en-US" sz="2400" kern="1200" dirty="0" smtClean="0">
                <a:solidFill>
                  <a:srgbClr val="0070C0"/>
                </a:solidFill>
                <a:latin typeface="標楷體" panose="03000509000000000000" pitchFamily="65" charset="-120"/>
                <a:ea typeface="標楷體" panose="03000509000000000000" pitchFamily="65" charset="-120"/>
                <a:cs typeface="+mn-cs"/>
              </a:defRPr>
            </a:lvl2pPr>
            <a:lvl3pPr marL="1144588" indent="-342900">
              <a:defRPr lang="zh-TW" altLang="en-US" sz="2000" kern="1200" dirty="0" smtClean="0">
                <a:solidFill>
                  <a:srgbClr val="00B0F0"/>
                </a:solidFill>
                <a:latin typeface="標楷體" panose="03000509000000000000" pitchFamily="65" charset="-120"/>
                <a:ea typeface="標楷體" panose="03000509000000000000" pitchFamily="65" charset="-120"/>
                <a:cs typeface="+mn-cs"/>
              </a:defRPr>
            </a:lvl3pPr>
            <a:lvl4pPr>
              <a:defRPr lang="zh-TW" altLang="en-US" sz="1800" kern="1200" dirty="0" smtClean="0">
                <a:solidFill>
                  <a:srgbClr val="00B050"/>
                </a:solidFill>
                <a:latin typeface="標楷體" panose="03000509000000000000" pitchFamily="65" charset="-120"/>
                <a:ea typeface="標楷體" panose="03000509000000000000" pitchFamily="65" charset="-120"/>
                <a:cs typeface="+mn-cs"/>
              </a:defRPr>
            </a:lvl4pPr>
            <a:lvl5pPr>
              <a:defRPr lang="en-US" altLang="zh-TW" sz="1800" kern="1200" dirty="0" smtClean="0">
                <a:solidFill>
                  <a:schemeClr val="tx2">
                    <a:lumMod val="50000"/>
                    <a:lumOff val="50000"/>
                  </a:schemeClr>
                </a:solidFill>
                <a:latin typeface="標楷體" panose="03000509000000000000" pitchFamily="65" charset="-120"/>
                <a:ea typeface="標楷體" panose="03000509000000000000" pitchFamily="65" charset="-120"/>
                <a:cs typeface="+mn-cs"/>
              </a:defRPr>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Tree>
    <p:extLst>
      <p:ext uri="{BB962C8B-B14F-4D97-AF65-F5344CB8AC3E}">
        <p14:creationId xmlns:p14="http://schemas.microsoft.com/office/powerpoint/2010/main" val="3933074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sp>
        <p:nvSpPr>
          <p:cNvPr id="2" name="矩形 1"/>
          <p:cNvSpPr/>
          <p:nvPr userDrawn="1"/>
        </p:nvSpPr>
        <p:spPr>
          <a:xfrm rot="9822520">
            <a:off x="3099071" y="4109867"/>
            <a:ext cx="716990" cy="71699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userDrawn="1"/>
        </p:nvSpPr>
        <p:spPr>
          <a:xfrm rot="18585722">
            <a:off x="2900872" y="1691059"/>
            <a:ext cx="1958891" cy="1958891"/>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p:cNvSpPr/>
          <p:nvPr userDrawn="1"/>
        </p:nvSpPr>
        <p:spPr>
          <a:xfrm rot="4450317">
            <a:off x="2505540" y="3164955"/>
            <a:ext cx="139775" cy="139775"/>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userDrawn="1"/>
        </p:nvSpPr>
        <p:spPr>
          <a:xfrm rot="892948">
            <a:off x="1669486" y="2837932"/>
            <a:ext cx="381184" cy="381184"/>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userDrawn="1"/>
        </p:nvSpPr>
        <p:spPr>
          <a:xfrm rot="4240722">
            <a:off x="2955271" y="3408914"/>
            <a:ext cx="211665" cy="21166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rot="3863176">
            <a:off x="2173226" y="2423623"/>
            <a:ext cx="478989" cy="478989"/>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rot="187853">
            <a:off x="1161290" y="1759072"/>
            <a:ext cx="669411" cy="66941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userDrawn="1"/>
        </p:nvSpPr>
        <p:spPr>
          <a:xfrm rot="905749">
            <a:off x="2244535" y="1321826"/>
            <a:ext cx="962806" cy="962806"/>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userDrawn="1"/>
        </p:nvSpPr>
        <p:spPr>
          <a:xfrm rot="19322284">
            <a:off x="2044076" y="1701161"/>
            <a:ext cx="204135" cy="204135"/>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userDrawn="1"/>
        </p:nvSpPr>
        <p:spPr>
          <a:xfrm rot="42066">
            <a:off x="1017200" y="3789355"/>
            <a:ext cx="252619" cy="252619"/>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userDrawn="1"/>
        </p:nvSpPr>
        <p:spPr>
          <a:xfrm rot="20117985">
            <a:off x="3894745" y="1815825"/>
            <a:ext cx="2847505" cy="2847505"/>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p:cNvSpPr/>
          <p:nvPr userDrawn="1"/>
        </p:nvSpPr>
        <p:spPr>
          <a:xfrm rot="905749">
            <a:off x="2447007" y="4636477"/>
            <a:ext cx="958417" cy="958417"/>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p:cNvSpPr/>
          <p:nvPr userDrawn="1"/>
        </p:nvSpPr>
        <p:spPr>
          <a:xfrm rot="19322284">
            <a:off x="4995333" y="5259205"/>
            <a:ext cx="204135" cy="204135"/>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矩形 15"/>
          <p:cNvSpPr/>
          <p:nvPr userDrawn="1"/>
        </p:nvSpPr>
        <p:spPr>
          <a:xfrm rot="19736611">
            <a:off x="3735113" y="4395457"/>
            <a:ext cx="997607" cy="997607"/>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solidFill>
                  <a:srgbClr val="0070C0"/>
                </a:solidFill>
              </a:defRPr>
            </a:lvl1pPr>
          </a:lstStyle>
          <a:p>
            <a:r>
              <a:rPr lang="zh-TW" altLang="en-US" smtClean="0"/>
              <a:t>按一下以編輯母片標題樣式</a:t>
            </a:r>
            <a:endParaRPr lang="zh-TW" altLang="en-US" dirty="0"/>
          </a:p>
        </p:txBody>
      </p:sp>
      <p:sp>
        <p:nvSpPr>
          <p:cNvPr id="8" name="內容版面配置區 2"/>
          <p:cNvSpPr>
            <a:spLocks noGrp="1"/>
          </p:cNvSpPr>
          <p:nvPr>
            <p:ph sz="half" idx="13"/>
          </p:nvPr>
        </p:nvSpPr>
        <p:spPr>
          <a:xfrm>
            <a:off x="623392" y="1412776"/>
            <a:ext cx="11137237" cy="2808312"/>
          </a:xfrm>
        </p:spPr>
        <p:txBody>
          <a:bodyPr/>
          <a:lstStyle>
            <a:lvl1pPr marL="342900" indent="-342900">
              <a:buSzPct val="120000"/>
              <a:buFontTx/>
              <a:buBlip>
                <a:blip r:embed="rId2"/>
              </a:buBlip>
              <a:defRPr lang="zh-TW" altLang="en-US" sz="2800" kern="1200" dirty="0" smtClean="0">
                <a:solidFill>
                  <a:srgbClr val="0C279C"/>
                </a:solidFill>
                <a:latin typeface="+mj-ea"/>
                <a:ea typeface="+mj-ea"/>
                <a:cs typeface="+mn-cs"/>
              </a:defRPr>
            </a:lvl1pPr>
            <a:lvl2pPr>
              <a:defRPr lang="zh-TW" altLang="en-US" sz="2400" kern="1200" dirty="0" smtClean="0">
                <a:solidFill>
                  <a:srgbClr val="0070C0"/>
                </a:solidFill>
                <a:latin typeface="+mj-ea"/>
                <a:ea typeface="+mj-ea"/>
                <a:cs typeface="+mn-cs"/>
              </a:defRPr>
            </a:lvl2pPr>
            <a:lvl3pPr marL="1144588" indent="-342900">
              <a:defRPr lang="zh-TW" altLang="en-US" sz="2000" kern="1200" dirty="0" smtClean="0">
                <a:solidFill>
                  <a:srgbClr val="00B0F0"/>
                </a:solidFill>
                <a:latin typeface="+mj-ea"/>
                <a:ea typeface="+mj-ea"/>
                <a:cs typeface="+mn-cs"/>
              </a:defRPr>
            </a:lvl3pPr>
            <a:lvl4pPr>
              <a:defRPr lang="zh-TW" altLang="en-US" sz="1800" kern="1200" dirty="0" smtClean="0">
                <a:solidFill>
                  <a:srgbClr val="00B050"/>
                </a:solidFill>
                <a:latin typeface="+mj-ea"/>
                <a:ea typeface="+mj-ea"/>
                <a:cs typeface="+mn-cs"/>
              </a:defRPr>
            </a:lvl4pPr>
            <a:lvl5pPr>
              <a:defRPr lang="en-US" altLang="zh-TW" sz="1800" kern="1200" dirty="0" smtClean="0">
                <a:solidFill>
                  <a:schemeClr val="tx2">
                    <a:lumMod val="50000"/>
                    <a:lumOff val="50000"/>
                  </a:schemeClr>
                </a:solidFill>
                <a:latin typeface="+mj-ea"/>
                <a:ea typeface="+mj-ea"/>
                <a:cs typeface="+mn-cs"/>
              </a:defRPr>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Tree>
    <p:extLst>
      <p:ext uri="{BB962C8B-B14F-4D97-AF65-F5344CB8AC3E}">
        <p14:creationId xmlns:p14="http://schemas.microsoft.com/office/powerpoint/2010/main" val="4165760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兩項物件">
    <p:spTree>
      <p:nvGrpSpPr>
        <p:cNvPr id="1" name=""/>
        <p:cNvGrpSpPr/>
        <p:nvPr/>
      </p:nvGrpSpPr>
      <p:grpSpPr>
        <a:xfrm>
          <a:off x="0" y="0"/>
          <a:ext cx="0" cy="0"/>
          <a:chOff x="0" y="0"/>
          <a:chExt cx="0" cy="0"/>
        </a:xfrm>
      </p:grpSpPr>
      <p:sp>
        <p:nvSpPr>
          <p:cNvPr id="11" name="標題 1"/>
          <p:cNvSpPr>
            <a:spLocks noGrp="1"/>
          </p:cNvSpPr>
          <p:nvPr>
            <p:ph type="title"/>
          </p:nvPr>
        </p:nvSpPr>
        <p:spPr>
          <a:xfrm>
            <a:off x="527381" y="116632"/>
            <a:ext cx="7776864" cy="648072"/>
          </a:xfrm>
        </p:spPr>
        <p:txBody>
          <a:bodyPr>
            <a:normAutofit/>
          </a:bodyPr>
          <a:lstStyle>
            <a:lvl1pPr algn="l">
              <a:defRPr sz="3200" b="1">
                <a:solidFill>
                  <a:srgbClr val="002060"/>
                </a:solidFill>
                <a:latin typeface="+mj-ea"/>
                <a:ea typeface="+mj-ea"/>
              </a:defRPr>
            </a:lvl1pPr>
          </a:lstStyle>
          <a:p>
            <a:r>
              <a:rPr lang="zh-TW" altLang="en-US" smtClean="0"/>
              <a:t>按一下以編輯母片標題樣式</a:t>
            </a:r>
            <a:endParaRPr lang="zh-TW" altLang="en-US" dirty="0"/>
          </a:p>
        </p:txBody>
      </p:sp>
      <p:sp>
        <p:nvSpPr>
          <p:cNvPr id="13" name="內容版面配置區 2"/>
          <p:cNvSpPr>
            <a:spLocks noGrp="1"/>
          </p:cNvSpPr>
          <p:nvPr>
            <p:ph sz="half" idx="10"/>
          </p:nvPr>
        </p:nvSpPr>
        <p:spPr>
          <a:xfrm>
            <a:off x="623392" y="1628800"/>
            <a:ext cx="5376597" cy="4536504"/>
          </a:xfrm>
        </p:spPr>
        <p:txBody>
          <a:bodyPr/>
          <a:lstStyle>
            <a:lvl1pPr marL="342900" indent="-342900">
              <a:buSzPct val="120000"/>
              <a:buFontTx/>
              <a:buBlip>
                <a:blip r:embed="rId2"/>
              </a:buBlip>
              <a:defRPr lang="zh-TW" altLang="en-US" sz="2800" kern="1200" dirty="0" smtClean="0">
                <a:solidFill>
                  <a:srgbClr val="0C279C"/>
                </a:solidFill>
                <a:latin typeface="+mj-ea"/>
                <a:ea typeface="+mj-ea"/>
                <a:cs typeface="+mn-cs"/>
              </a:defRPr>
            </a:lvl1pPr>
            <a:lvl2pPr>
              <a:defRPr lang="zh-TW" altLang="en-US" sz="2400" kern="1200" dirty="0" smtClean="0">
                <a:solidFill>
                  <a:srgbClr val="0070C0"/>
                </a:solidFill>
                <a:latin typeface="+mj-ea"/>
                <a:ea typeface="+mj-ea"/>
                <a:cs typeface="+mn-cs"/>
              </a:defRPr>
            </a:lvl2pPr>
            <a:lvl3pPr marL="1144588" indent="-342900">
              <a:defRPr lang="zh-TW" altLang="en-US" sz="2000" kern="1200" dirty="0" smtClean="0">
                <a:solidFill>
                  <a:srgbClr val="00B0F0"/>
                </a:solidFill>
                <a:latin typeface="+mj-ea"/>
                <a:ea typeface="+mj-ea"/>
                <a:cs typeface="+mn-cs"/>
              </a:defRPr>
            </a:lvl3pPr>
            <a:lvl4pPr>
              <a:defRPr lang="zh-TW" altLang="en-US" sz="1800" kern="1200" dirty="0" smtClean="0">
                <a:solidFill>
                  <a:srgbClr val="00B050"/>
                </a:solidFill>
                <a:latin typeface="+mj-ea"/>
                <a:ea typeface="+mj-ea"/>
                <a:cs typeface="+mn-cs"/>
              </a:defRPr>
            </a:lvl4pPr>
            <a:lvl5pPr>
              <a:defRPr lang="en-US" altLang="zh-TW" sz="1800" kern="1200" dirty="0" smtClean="0">
                <a:solidFill>
                  <a:schemeClr val="tx2">
                    <a:lumMod val="50000"/>
                    <a:lumOff val="50000"/>
                  </a:schemeClr>
                </a:solidFill>
                <a:latin typeface="+mj-ea"/>
                <a:ea typeface="+mj-ea"/>
                <a:cs typeface="+mn-cs"/>
              </a:defRPr>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14" name="內容版面配置區 2"/>
          <p:cNvSpPr>
            <a:spLocks noGrp="1"/>
          </p:cNvSpPr>
          <p:nvPr>
            <p:ph sz="half" idx="11"/>
          </p:nvPr>
        </p:nvSpPr>
        <p:spPr>
          <a:xfrm>
            <a:off x="6192011" y="1628800"/>
            <a:ext cx="5376597" cy="4536504"/>
          </a:xfrm>
        </p:spPr>
        <p:txBody>
          <a:bodyPr/>
          <a:lstStyle>
            <a:lvl1pPr marL="342900" indent="-342900">
              <a:buSzPct val="120000"/>
              <a:buFontTx/>
              <a:buBlip>
                <a:blip r:embed="rId2"/>
              </a:buBlip>
              <a:defRPr lang="zh-TW" altLang="en-US" sz="2800" kern="1200" dirty="0" smtClean="0">
                <a:solidFill>
                  <a:srgbClr val="0C279C"/>
                </a:solidFill>
                <a:latin typeface="+mj-ea"/>
                <a:ea typeface="+mj-ea"/>
                <a:cs typeface="+mn-cs"/>
              </a:defRPr>
            </a:lvl1pPr>
            <a:lvl2pPr>
              <a:defRPr lang="zh-TW" altLang="en-US" sz="2400" kern="1200" dirty="0" smtClean="0">
                <a:solidFill>
                  <a:srgbClr val="0070C0"/>
                </a:solidFill>
                <a:latin typeface="+mj-ea"/>
                <a:ea typeface="+mj-ea"/>
                <a:cs typeface="+mn-cs"/>
              </a:defRPr>
            </a:lvl2pPr>
            <a:lvl3pPr marL="1144588" indent="-342900">
              <a:defRPr lang="zh-TW" altLang="en-US" sz="2000" kern="1200" dirty="0" smtClean="0">
                <a:solidFill>
                  <a:srgbClr val="00B0F0"/>
                </a:solidFill>
                <a:latin typeface="+mj-ea"/>
                <a:ea typeface="+mj-ea"/>
                <a:cs typeface="+mn-cs"/>
              </a:defRPr>
            </a:lvl3pPr>
            <a:lvl4pPr>
              <a:defRPr lang="zh-TW" altLang="en-US" sz="1800" kern="1200" dirty="0" smtClean="0">
                <a:solidFill>
                  <a:srgbClr val="00B050"/>
                </a:solidFill>
                <a:latin typeface="+mj-ea"/>
                <a:ea typeface="+mj-ea"/>
                <a:cs typeface="+mn-cs"/>
              </a:defRPr>
            </a:lvl4pPr>
            <a:lvl5pPr>
              <a:defRPr lang="en-US" altLang="zh-TW" sz="1800" kern="1200" dirty="0" smtClean="0">
                <a:solidFill>
                  <a:schemeClr val="tx2">
                    <a:lumMod val="50000"/>
                    <a:lumOff val="50000"/>
                  </a:schemeClr>
                </a:solidFill>
                <a:latin typeface="+mj-ea"/>
                <a:ea typeface="+mj-ea"/>
                <a:cs typeface="+mn-cs"/>
              </a:defRPr>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Tree>
    <p:extLst>
      <p:ext uri="{BB962C8B-B14F-4D97-AF65-F5344CB8AC3E}">
        <p14:creationId xmlns:p14="http://schemas.microsoft.com/office/powerpoint/2010/main" val="1844821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比對">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09600" y="1412776"/>
            <a:ext cx="5386917" cy="639762"/>
          </a:xfrm>
        </p:spPr>
        <p:txBody>
          <a:bodyPr anchor="b"/>
          <a:lstStyle>
            <a:lvl1pPr marL="0" indent="0">
              <a:buNone/>
              <a:defRPr sz="2400" b="1">
                <a:solidFill>
                  <a:srgbClr val="072FA1"/>
                </a:solidFill>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11" name="標題 1"/>
          <p:cNvSpPr>
            <a:spLocks noGrp="1"/>
          </p:cNvSpPr>
          <p:nvPr>
            <p:ph type="title"/>
          </p:nvPr>
        </p:nvSpPr>
        <p:spPr>
          <a:xfrm>
            <a:off x="527381" y="116632"/>
            <a:ext cx="7776864" cy="648072"/>
          </a:xfrm>
        </p:spPr>
        <p:txBody>
          <a:bodyPr>
            <a:normAutofit/>
          </a:bodyPr>
          <a:lstStyle>
            <a:lvl1pPr algn="l">
              <a:defRPr sz="3200" b="1">
                <a:solidFill>
                  <a:srgbClr val="002060"/>
                </a:solidFill>
                <a:latin typeface="+mj-ea"/>
                <a:ea typeface="+mj-ea"/>
              </a:defRPr>
            </a:lvl1pPr>
          </a:lstStyle>
          <a:p>
            <a:r>
              <a:rPr lang="zh-TW" altLang="en-US" smtClean="0"/>
              <a:t>按一下以編輯母片標題樣式</a:t>
            </a:r>
            <a:endParaRPr lang="zh-TW" altLang="en-US" dirty="0"/>
          </a:p>
        </p:txBody>
      </p:sp>
      <p:sp>
        <p:nvSpPr>
          <p:cNvPr id="12" name="內容版面配置區 2"/>
          <p:cNvSpPr>
            <a:spLocks noGrp="1"/>
          </p:cNvSpPr>
          <p:nvPr>
            <p:ph sz="half" idx="10"/>
          </p:nvPr>
        </p:nvSpPr>
        <p:spPr>
          <a:xfrm>
            <a:off x="623392" y="2196663"/>
            <a:ext cx="5376597" cy="3968641"/>
          </a:xfrm>
        </p:spPr>
        <p:txBody>
          <a:bodyPr/>
          <a:lstStyle>
            <a:lvl1pPr marL="342900" indent="-342900">
              <a:buSzPct val="120000"/>
              <a:buFontTx/>
              <a:buBlip>
                <a:blip r:embed="rId2"/>
              </a:buBlip>
              <a:defRPr lang="zh-TW" altLang="en-US" sz="2800" kern="1200" dirty="0" smtClean="0">
                <a:solidFill>
                  <a:srgbClr val="0C279C"/>
                </a:solidFill>
                <a:latin typeface="+mj-ea"/>
                <a:ea typeface="+mj-ea"/>
                <a:cs typeface="+mn-cs"/>
              </a:defRPr>
            </a:lvl1pPr>
            <a:lvl2pPr>
              <a:defRPr lang="zh-TW" altLang="en-US" sz="2400" kern="1200" dirty="0" smtClean="0">
                <a:solidFill>
                  <a:srgbClr val="0070C0"/>
                </a:solidFill>
                <a:latin typeface="+mj-ea"/>
                <a:ea typeface="+mj-ea"/>
                <a:cs typeface="+mn-cs"/>
              </a:defRPr>
            </a:lvl2pPr>
            <a:lvl3pPr marL="1144588" indent="-342900">
              <a:defRPr lang="zh-TW" altLang="en-US" sz="2000" kern="1200" dirty="0" smtClean="0">
                <a:solidFill>
                  <a:srgbClr val="00B0F0"/>
                </a:solidFill>
                <a:latin typeface="+mj-ea"/>
                <a:ea typeface="+mj-ea"/>
                <a:cs typeface="+mn-cs"/>
              </a:defRPr>
            </a:lvl3pPr>
            <a:lvl4pPr>
              <a:defRPr lang="zh-TW" altLang="en-US" sz="1800" kern="1200" dirty="0" smtClean="0">
                <a:solidFill>
                  <a:srgbClr val="00B050"/>
                </a:solidFill>
                <a:latin typeface="+mj-ea"/>
                <a:ea typeface="+mj-ea"/>
                <a:cs typeface="+mn-cs"/>
              </a:defRPr>
            </a:lvl4pPr>
            <a:lvl5pPr>
              <a:defRPr lang="en-US" altLang="zh-TW" sz="1800" kern="1200" dirty="0" smtClean="0">
                <a:solidFill>
                  <a:schemeClr val="tx2">
                    <a:lumMod val="50000"/>
                    <a:lumOff val="50000"/>
                  </a:schemeClr>
                </a:solidFill>
                <a:latin typeface="+mj-ea"/>
                <a:ea typeface="+mj-ea"/>
                <a:cs typeface="+mn-cs"/>
              </a:defRPr>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13" name="內容版面配置區 2"/>
          <p:cNvSpPr>
            <a:spLocks noGrp="1"/>
          </p:cNvSpPr>
          <p:nvPr>
            <p:ph sz="half" idx="11"/>
          </p:nvPr>
        </p:nvSpPr>
        <p:spPr>
          <a:xfrm>
            <a:off x="6192011" y="2196663"/>
            <a:ext cx="5376597" cy="3968641"/>
          </a:xfrm>
        </p:spPr>
        <p:txBody>
          <a:bodyPr/>
          <a:lstStyle>
            <a:lvl1pPr marL="342900" indent="-342900">
              <a:buSzPct val="120000"/>
              <a:buFontTx/>
              <a:buBlip>
                <a:blip r:embed="rId2"/>
              </a:buBlip>
              <a:defRPr lang="zh-TW" altLang="en-US" sz="2800" kern="1200" dirty="0" smtClean="0">
                <a:solidFill>
                  <a:srgbClr val="0C279C"/>
                </a:solidFill>
                <a:latin typeface="+mj-ea"/>
                <a:ea typeface="+mj-ea"/>
                <a:cs typeface="+mn-cs"/>
              </a:defRPr>
            </a:lvl1pPr>
            <a:lvl2pPr>
              <a:defRPr lang="zh-TW" altLang="en-US" sz="2400" kern="1200" dirty="0" smtClean="0">
                <a:solidFill>
                  <a:srgbClr val="0070C0"/>
                </a:solidFill>
                <a:latin typeface="+mj-ea"/>
                <a:ea typeface="+mj-ea"/>
                <a:cs typeface="+mn-cs"/>
              </a:defRPr>
            </a:lvl2pPr>
            <a:lvl3pPr marL="1144588" indent="-342900">
              <a:defRPr lang="zh-TW" altLang="en-US" sz="2000" kern="1200" dirty="0" smtClean="0">
                <a:solidFill>
                  <a:srgbClr val="00B0F0"/>
                </a:solidFill>
                <a:latin typeface="+mj-ea"/>
                <a:ea typeface="+mj-ea"/>
                <a:cs typeface="+mn-cs"/>
              </a:defRPr>
            </a:lvl3pPr>
            <a:lvl4pPr>
              <a:defRPr lang="zh-TW" altLang="en-US" sz="1800" kern="1200" dirty="0" smtClean="0">
                <a:solidFill>
                  <a:srgbClr val="00B050"/>
                </a:solidFill>
                <a:latin typeface="+mj-ea"/>
                <a:ea typeface="+mj-ea"/>
                <a:cs typeface="+mn-cs"/>
              </a:defRPr>
            </a:lvl4pPr>
            <a:lvl5pPr>
              <a:defRPr lang="en-US" altLang="zh-TW" sz="1800" kern="1200" dirty="0" smtClean="0">
                <a:solidFill>
                  <a:schemeClr val="tx2">
                    <a:lumMod val="50000"/>
                    <a:lumOff val="50000"/>
                  </a:schemeClr>
                </a:solidFill>
                <a:latin typeface="+mj-ea"/>
                <a:ea typeface="+mj-ea"/>
                <a:cs typeface="+mn-cs"/>
              </a:defRPr>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14" name="文字版面配置區 2"/>
          <p:cNvSpPr>
            <a:spLocks noGrp="1"/>
          </p:cNvSpPr>
          <p:nvPr>
            <p:ph type="body" idx="12"/>
          </p:nvPr>
        </p:nvSpPr>
        <p:spPr>
          <a:xfrm>
            <a:off x="6192011" y="1412776"/>
            <a:ext cx="5386917" cy="639762"/>
          </a:xfrm>
        </p:spPr>
        <p:txBody>
          <a:bodyPr anchor="b"/>
          <a:lstStyle>
            <a:lvl1pPr marL="0" indent="0">
              <a:buNone/>
              <a:defRPr sz="2400" b="1">
                <a:solidFill>
                  <a:srgbClr val="072FA1"/>
                </a:solidFill>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Tree>
    <p:extLst>
      <p:ext uri="{BB962C8B-B14F-4D97-AF65-F5344CB8AC3E}">
        <p14:creationId xmlns:p14="http://schemas.microsoft.com/office/powerpoint/2010/main" val="3848925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只有標題">
    <p:spTree>
      <p:nvGrpSpPr>
        <p:cNvPr id="1" name=""/>
        <p:cNvGrpSpPr/>
        <p:nvPr/>
      </p:nvGrpSpPr>
      <p:grpSpPr>
        <a:xfrm>
          <a:off x="0" y="0"/>
          <a:ext cx="0" cy="0"/>
          <a:chOff x="0" y="0"/>
          <a:chExt cx="0" cy="0"/>
        </a:xfrm>
      </p:grpSpPr>
      <p:sp>
        <p:nvSpPr>
          <p:cNvPr id="7" name="標題 1"/>
          <p:cNvSpPr>
            <a:spLocks noGrp="1"/>
          </p:cNvSpPr>
          <p:nvPr>
            <p:ph type="title"/>
          </p:nvPr>
        </p:nvSpPr>
        <p:spPr>
          <a:xfrm>
            <a:off x="527381" y="116632"/>
            <a:ext cx="7776864" cy="648072"/>
          </a:xfrm>
        </p:spPr>
        <p:txBody>
          <a:bodyPr>
            <a:normAutofit/>
          </a:bodyPr>
          <a:lstStyle>
            <a:lvl1pPr algn="l">
              <a:defRPr sz="3200" b="1">
                <a:solidFill>
                  <a:srgbClr val="002060"/>
                </a:solidFill>
                <a:latin typeface="+mj-ea"/>
                <a:ea typeface="+mj-ea"/>
              </a:defRPr>
            </a:lvl1pPr>
          </a:lstStyle>
          <a:p>
            <a:r>
              <a:rPr lang="zh-TW" altLang="en-US" smtClean="0"/>
              <a:t>按一下以編輯母片標題樣式</a:t>
            </a:r>
            <a:endParaRPr lang="zh-TW" altLang="en-US" dirty="0"/>
          </a:p>
        </p:txBody>
      </p:sp>
    </p:spTree>
    <p:extLst>
      <p:ext uri="{BB962C8B-B14F-4D97-AF65-F5344CB8AC3E}">
        <p14:creationId xmlns:p14="http://schemas.microsoft.com/office/powerpoint/2010/main" val="1431098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46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含標題的內容">
    <p:spTree>
      <p:nvGrpSpPr>
        <p:cNvPr id="1" name=""/>
        <p:cNvGrpSpPr/>
        <p:nvPr/>
      </p:nvGrpSpPr>
      <p:grpSpPr>
        <a:xfrm>
          <a:off x="0" y="0"/>
          <a:ext cx="0" cy="0"/>
          <a:chOff x="0" y="0"/>
          <a:chExt cx="0" cy="0"/>
        </a:xfrm>
      </p:grpSpPr>
      <p:sp>
        <p:nvSpPr>
          <p:cNvPr id="4" name="文字版面配置區 3"/>
          <p:cNvSpPr>
            <a:spLocks noGrp="1"/>
          </p:cNvSpPr>
          <p:nvPr>
            <p:ph type="body" sz="half" idx="2"/>
          </p:nvPr>
        </p:nvSpPr>
        <p:spPr>
          <a:xfrm>
            <a:off x="609601" y="1412777"/>
            <a:ext cx="4011084" cy="4713387"/>
          </a:xfrm>
        </p:spPr>
        <p:txBody>
          <a:bodyPr/>
          <a:lstStyle>
            <a:lvl1pPr marL="0" indent="0">
              <a:buNone/>
              <a:defRPr sz="1400">
                <a:solidFill>
                  <a:srgbClr val="072FA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9" name="標題 1"/>
          <p:cNvSpPr>
            <a:spLocks noGrp="1"/>
          </p:cNvSpPr>
          <p:nvPr>
            <p:ph type="title"/>
          </p:nvPr>
        </p:nvSpPr>
        <p:spPr>
          <a:xfrm>
            <a:off x="527381" y="116632"/>
            <a:ext cx="7776864" cy="648072"/>
          </a:xfrm>
        </p:spPr>
        <p:txBody>
          <a:bodyPr>
            <a:normAutofit/>
          </a:bodyPr>
          <a:lstStyle>
            <a:lvl1pPr algn="l">
              <a:defRPr sz="3200" b="1">
                <a:solidFill>
                  <a:srgbClr val="002060"/>
                </a:solidFill>
                <a:latin typeface="+mj-ea"/>
                <a:ea typeface="+mj-ea"/>
              </a:defRPr>
            </a:lvl1pPr>
          </a:lstStyle>
          <a:p>
            <a:r>
              <a:rPr lang="zh-TW" altLang="en-US" smtClean="0"/>
              <a:t>按一下以編輯母片標題樣式</a:t>
            </a:r>
            <a:endParaRPr lang="zh-TW" altLang="en-US" dirty="0"/>
          </a:p>
        </p:txBody>
      </p:sp>
      <p:sp>
        <p:nvSpPr>
          <p:cNvPr id="10" name="內容版面配置區 2"/>
          <p:cNvSpPr>
            <a:spLocks noGrp="1"/>
          </p:cNvSpPr>
          <p:nvPr>
            <p:ph sz="half" idx="10"/>
          </p:nvPr>
        </p:nvSpPr>
        <p:spPr>
          <a:xfrm>
            <a:off x="4943872" y="1412776"/>
            <a:ext cx="6816757" cy="4752528"/>
          </a:xfrm>
        </p:spPr>
        <p:txBody>
          <a:bodyPr/>
          <a:lstStyle>
            <a:lvl1pPr marL="342900" indent="-342900">
              <a:buSzPct val="120000"/>
              <a:buFontTx/>
              <a:buBlip>
                <a:blip r:embed="rId2"/>
              </a:buBlip>
              <a:defRPr lang="zh-TW" altLang="en-US" sz="2800" kern="1200" dirty="0" smtClean="0">
                <a:solidFill>
                  <a:srgbClr val="0C279C"/>
                </a:solidFill>
                <a:latin typeface="+mj-ea"/>
                <a:ea typeface="+mj-ea"/>
                <a:cs typeface="+mn-cs"/>
              </a:defRPr>
            </a:lvl1pPr>
            <a:lvl2pPr>
              <a:defRPr lang="zh-TW" altLang="en-US" sz="2400" kern="1200" dirty="0" smtClean="0">
                <a:solidFill>
                  <a:srgbClr val="0070C0"/>
                </a:solidFill>
                <a:latin typeface="+mj-ea"/>
                <a:ea typeface="+mj-ea"/>
                <a:cs typeface="+mn-cs"/>
              </a:defRPr>
            </a:lvl2pPr>
            <a:lvl3pPr marL="1144588" indent="-342900">
              <a:defRPr lang="zh-TW" altLang="en-US" sz="2000" kern="1200" dirty="0" smtClean="0">
                <a:solidFill>
                  <a:srgbClr val="00B0F0"/>
                </a:solidFill>
                <a:latin typeface="+mj-ea"/>
                <a:ea typeface="+mj-ea"/>
                <a:cs typeface="+mn-cs"/>
              </a:defRPr>
            </a:lvl3pPr>
            <a:lvl4pPr>
              <a:defRPr lang="zh-TW" altLang="en-US" sz="1800" kern="1200" dirty="0" smtClean="0">
                <a:solidFill>
                  <a:srgbClr val="00B050"/>
                </a:solidFill>
                <a:latin typeface="+mj-ea"/>
                <a:ea typeface="+mj-ea"/>
                <a:cs typeface="+mn-cs"/>
              </a:defRPr>
            </a:lvl4pPr>
            <a:lvl5pPr>
              <a:defRPr lang="en-US" altLang="zh-TW" sz="1800" kern="1200" dirty="0" smtClean="0">
                <a:solidFill>
                  <a:schemeClr val="tx2">
                    <a:lumMod val="50000"/>
                    <a:lumOff val="50000"/>
                  </a:schemeClr>
                </a:solidFill>
                <a:latin typeface="+mj-ea"/>
                <a:ea typeface="+mj-ea"/>
                <a:cs typeface="+mn-cs"/>
              </a:defRPr>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Tree>
    <p:extLst>
      <p:ext uri="{BB962C8B-B14F-4D97-AF65-F5344CB8AC3E}">
        <p14:creationId xmlns:p14="http://schemas.microsoft.com/office/powerpoint/2010/main" val="2853898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含標題的圖片">
    <p:spTree>
      <p:nvGrpSpPr>
        <p:cNvPr id="1" name=""/>
        <p:cNvGrpSpPr/>
        <p:nvPr/>
      </p:nvGrpSpPr>
      <p:grpSpPr>
        <a:xfrm>
          <a:off x="0" y="0"/>
          <a:ext cx="0" cy="0"/>
          <a:chOff x="0" y="0"/>
          <a:chExt cx="0" cy="0"/>
        </a:xfrm>
      </p:grpSpPr>
      <p:sp>
        <p:nvSpPr>
          <p:cNvPr id="3" name="圖片版面配置區 2"/>
          <p:cNvSpPr>
            <a:spLocks noGrp="1"/>
          </p:cNvSpPr>
          <p:nvPr>
            <p:ph type="pic" idx="1"/>
          </p:nvPr>
        </p:nvSpPr>
        <p:spPr>
          <a:xfrm>
            <a:off x="2389717" y="1196752"/>
            <a:ext cx="7315200" cy="367240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zh-TW" altLang="en-US" noProof="0" dirty="0"/>
          </a:p>
        </p:txBody>
      </p:sp>
      <p:sp>
        <p:nvSpPr>
          <p:cNvPr id="4" name="文字版面配置區 3"/>
          <p:cNvSpPr>
            <a:spLocks noGrp="1"/>
          </p:cNvSpPr>
          <p:nvPr>
            <p:ph type="body" sz="half" idx="2"/>
          </p:nvPr>
        </p:nvSpPr>
        <p:spPr>
          <a:xfrm>
            <a:off x="2389717" y="5367338"/>
            <a:ext cx="7315200" cy="804862"/>
          </a:xfrm>
        </p:spPr>
        <p:txBody>
          <a:bodyPr>
            <a:normAutofit/>
          </a:bodyPr>
          <a:lstStyle>
            <a:lvl1pPr marL="0" indent="0">
              <a:buNone/>
              <a:defRPr sz="1600">
                <a:solidFill>
                  <a:schemeClr val="tx1">
                    <a:lumMod val="75000"/>
                    <a:lumOff val="25000"/>
                  </a:schemeClr>
                </a:solidFill>
                <a:latin typeface="+mj-ea"/>
                <a:ea typeface="+mj-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9" name="標題 1"/>
          <p:cNvSpPr>
            <a:spLocks noGrp="1"/>
          </p:cNvSpPr>
          <p:nvPr>
            <p:ph type="title"/>
          </p:nvPr>
        </p:nvSpPr>
        <p:spPr>
          <a:xfrm>
            <a:off x="2351584" y="4869160"/>
            <a:ext cx="7392821" cy="504056"/>
          </a:xfrm>
        </p:spPr>
        <p:txBody>
          <a:bodyPr>
            <a:normAutofit/>
          </a:bodyPr>
          <a:lstStyle>
            <a:lvl1pPr algn="l">
              <a:defRPr sz="2400" b="1">
                <a:solidFill>
                  <a:srgbClr val="002060"/>
                </a:solidFill>
                <a:latin typeface="+mj-ea"/>
                <a:ea typeface="+mj-ea"/>
              </a:defRPr>
            </a:lvl1pPr>
          </a:lstStyle>
          <a:p>
            <a:r>
              <a:rPr lang="zh-TW" altLang="en-US" smtClean="0"/>
              <a:t>按一下以編輯母片標題樣式</a:t>
            </a:r>
            <a:endParaRPr lang="zh-TW" altLang="en-US" dirty="0"/>
          </a:p>
        </p:txBody>
      </p:sp>
    </p:spTree>
    <p:extLst>
      <p:ext uri="{BB962C8B-B14F-4D97-AF65-F5344CB8AC3E}">
        <p14:creationId xmlns:p14="http://schemas.microsoft.com/office/powerpoint/2010/main" val="3997989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標題及直排文字">
    <p:spTree>
      <p:nvGrpSpPr>
        <p:cNvPr id="1" name=""/>
        <p:cNvGrpSpPr/>
        <p:nvPr/>
      </p:nvGrpSpPr>
      <p:grpSpPr>
        <a:xfrm>
          <a:off x="0" y="0"/>
          <a:ext cx="0" cy="0"/>
          <a:chOff x="0" y="0"/>
          <a:chExt cx="0" cy="0"/>
        </a:xfrm>
      </p:grpSpPr>
      <p:sp>
        <p:nvSpPr>
          <p:cNvPr id="8" name="標題 1"/>
          <p:cNvSpPr>
            <a:spLocks noGrp="1"/>
          </p:cNvSpPr>
          <p:nvPr>
            <p:ph type="title"/>
          </p:nvPr>
        </p:nvSpPr>
        <p:spPr>
          <a:xfrm>
            <a:off x="527381" y="116632"/>
            <a:ext cx="7776864" cy="648072"/>
          </a:xfrm>
        </p:spPr>
        <p:txBody>
          <a:bodyPr>
            <a:normAutofit/>
          </a:bodyPr>
          <a:lstStyle>
            <a:lvl1pPr algn="l">
              <a:defRPr sz="3200" b="1">
                <a:solidFill>
                  <a:srgbClr val="002060"/>
                </a:solidFill>
                <a:latin typeface="+mj-ea"/>
                <a:ea typeface="+mj-ea"/>
              </a:defRPr>
            </a:lvl1pPr>
          </a:lstStyle>
          <a:p>
            <a:r>
              <a:rPr lang="zh-TW" altLang="en-US" smtClean="0"/>
              <a:t>按一下以編輯母片標題樣式</a:t>
            </a:r>
            <a:endParaRPr lang="zh-TW" altLang="en-US" dirty="0"/>
          </a:p>
        </p:txBody>
      </p:sp>
      <p:sp>
        <p:nvSpPr>
          <p:cNvPr id="9" name="內容版面配置區 2"/>
          <p:cNvSpPr>
            <a:spLocks noGrp="1"/>
          </p:cNvSpPr>
          <p:nvPr>
            <p:ph sz="half" idx="10"/>
          </p:nvPr>
        </p:nvSpPr>
        <p:spPr>
          <a:xfrm>
            <a:off x="527381" y="1412776"/>
            <a:ext cx="11233248" cy="4752528"/>
          </a:xfrm>
        </p:spPr>
        <p:txBody>
          <a:bodyPr vert="eaVert"/>
          <a:lstStyle>
            <a:lvl1pPr marL="342900" indent="-342900">
              <a:buSzPct val="120000"/>
              <a:buFontTx/>
              <a:buBlip>
                <a:blip r:embed="rId2"/>
              </a:buBlip>
              <a:defRPr lang="zh-TW" altLang="en-US" sz="2800" kern="1200" dirty="0" smtClean="0">
                <a:solidFill>
                  <a:srgbClr val="0C279C"/>
                </a:solidFill>
                <a:latin typeface="+mj-ea"/>
                <a:ea typeface="+mj-ea"/>
                <a:cs typeface="+mn-cs"/>
              </a:defRPr>
            </a:lvl1pPr>
            <a:lvl2pPr>
              <a:defRPr lang="zh-TW" altLang="en-US" sz="2400" kern="1200" dirty="0" smtClean="0">
                <a:solidFill>
                  <a:srgbClr val="0070C0"/>
                </a:solidFill>
                <a:latin typeface="+mj-ea"/>
                <a:ea typeface="+mj-ea"/>
                <a:cs typeface="+mn-cs"/>
              </a:defRPr>
            </a:lvl2pPr>
            <a:lvl3pPr marL="1144588" indent="-342900">
              <a:defRPr lang="zh-TW" altLang="en-US" sz="2000" kern="1200" dirty="0" smtClean="0">
                <a:solidFill>
                  <a:srgbClr val="00B0F0"/>
                </a:solidFill>
                <a:latin typeface="+mj-ea"/>
                <a:ea typeface="+mj-ea"/>
                <a:cs typeface="+mn-cs"/>
              </a:defRPr>
            </a:lvl3pPr>
            <a:lvl4pPr>
              <a:defRPr lang="zh-TW" altLang="en-US" sz="1800" kern="1200" dirty="0" smtClean="0">
                <a:solidFill>
                  <a:srgbClr val="00B050"/>
                </a:solidFill>
                <a:latin typeface="+mj-ea"/>
                <a:ea typeface="+mj-ea"/>
                <a:cs typeface="+mn-cs"/>
              </a:defRPr>
            </a:lvl4pPr>
            <a:lvl5pPr>
              <a:defRPr lang="en-US" altLang="zh-TW" sz="1800" kern="1200" dirty="0" smtClean="0">
                <a:solidFill>
                  <a:schemeClr val="tx2">
                    <a:lumMod val="50000"/>
                    <a:lumOff val="50000"/>
                  </a:schemeClr>
                </a:solidFill>
                <a:latin typeface="+mj-ea"/>
                <a:ea typeface="+mj-ea"/>
                <a:cs typeface="+mn-cs"/>
              </a:defRPr>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Tree>
    <p:extLst>
      <p:ext uri="{BB962C8B-B14F-4D97-AF65-F5344CB8AC3E}">
        <p14:creationId xmlns:p14="http://schemas.microsoft.com/office/powerpoint/2010/main" val="20982409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直排標題及文字">
    <p:spTree>
      <p:nvGrpSpPr>
        <p:cNvPr id="1" name=""/>
        <p:cNvGrpSpPr/>
        <p:nvPr/>
      </p:nvGrpSpPr>
      <p:grpSpPr>
        <a:xfrm>
          <a:off x="0" y="0"/>
          <a:ext cx="0" cy="0"/>
          <a:chOff x="0" y="0"/>
          <a:chExt cx="0" cy="0"/>
        </a:xfrm>
      </p:grpSpPr>
      <p:sp>
        <p:nvSpPr>
          <p:cNvPr id="3" name="標題 1"/>
          <p:cNvSpPr txBox="1">
            <a:spLocks/>
          </p:cNvSpPr>
          <p:nvPr/>
        </p:nvSpPr>
        <p:spPr>
          <a:xfrm>
            <a:off x="10991851" y="1196975"/>
            <a:ext cx="1056216" cy="5092700"/>
          </a:xfrm>
          <a:prstGeom prst="rect">
            <a:avLst/>
          </a:prstGeom>
        </p:spPr>
        <p:txBody>
          <a:bodyPr vert="eaVert" anchor="ctr">
            <a:normAutofit/>
          </a:bodyPr>
          <a:lstStyle>
            <a:lvl1pPr algn="l" defTabSz="914400" rtl="0" eaLnBrk="1" latinLnBrk="0" hangingPunct="1">
              <a:spcBef>
                <a:spcPct val="0"/>
              </a:spcBef>
              <a:buNone/>
              <a:defRPr sz="3200" b="1" kern="1200">
                <a:solidFill>
                  <a:srgbClr val="002060"/>
                </a:solidFill>
                <a:latin typeface="+mj-ea"/>
                <a:ea typeface="+mj-ea"/>
                <a:cs typeface="+mj-cs"/>
              </a:defRPr>
            </a:lvl1pPr>
          </a:lstStyle>
          <a:p>
            <a:pPr>
              <a:defRPr/>
            </a:pPr>
            <a:r>
              <a:rPr lang="zh-TW" altLang="en-US" sz="3200" dirty="0" smtClean="0"/>
              <a:t>一、標題</a:t>
            </a:r>
            <a:endParaRPr lang="zh-TW" altLang="en-US" sz="3200" dirty="0"/>
          </a:p>
        </p:txBody>
      </p:sp>
      <p:sp>
        <p:nvSpPr>
          <p:cNvPr id="9" name="內容版面配置區 2"/>
          <p:cNvSpPr>
            <a:spLocks noGrp="1"/>
          </p:cNvSpPr>
          <p:nvPr>
            <p:ph sz="half" idx="10"/>
          </p:nvPr>
        </p:nvSpPr>
        <p:spPr>
          <a:xfrm>
            <a:off x="527381" y="1412776"/>
            <a:ext cx="10369152" cy="4752528"/>
          </a:xfrm>
        </p:spPr>
        <p:txBody>
          <a:bodyPr vert="eaVert"/>
          <a:lstStyle>
            <a:lvl1pPr marL="342900" indent="-342900">
              <a:buSzPct val="120000"/>
              <a:buFontTx/>
              <a:buBlip>
                <a:blip r:embed="rId2"/>
              </a:buBlip>
              <a:defRPr lang="zh-TW" altLang="en-US" sz="2800" kern="1200" dirty="0" smtClean="0">
                <a:solidFill>
                  <a:srgbClr val="0C279C"/>
                </a:solidFill>
                <a:latin typeface="+mj-ea"/>
                <a:ea typeface="+mj-ea"/>
                <a:cs typeface="+mn-cs"/>
              </a:defRPr>
            </a:lvl1pPr>
            <a:lvl2pPr>
              <a:defRPr lang="zh-TW" altLang="en-US" sz="2400" kern="1200" dirty="0" smtClean="0">
                <a:solidFill>
                  <a:srgbClr val="0070C0"/>
                </a:solidFill>
                <a:latin typeface="+mj-ea"/>
                <a:ea typeface="+mj-ea"/>
                <a:cs typeface="+mn-cs"/>
              </a:defRPr>
            </a:lvl2pPr>
            <a:lvl3pPr marL="1144588" indent="-342900">
              <a:defRPr lang="zh-TW" altLang="en-US" sz="2000" kern="1200" dirty="0" smtClean="0">
                <a:solidFill>
                  <a:srgbClr val="00B0F0"/>
                </a:solidFill>
                <a:latin typeface="+mj-ea"/>
                <a:ea typeface="+mj-ea"/>
                <a:cs typeface="+mn-cs"/>
              </a:defRPr>
            </a:lvl3pPr>
            <a:lvl4pPr>
              <a:defRPr lang="zh-TW" altLang="en-US" sz="1800" kern="1200" dirty="0" smtClean="0">
                <a:solidFill>
                  <a:srgbClr val="00B050"/>
                </a:solidFill>
                <a:latin typeface="+mj-ea"/>
                <a:ea typeface="+mj-ea"/>
                <a:cs typeface="+mn-cs"/>
              </a:defRPr>
            </a:lvl4pPr>
            <a:lvl5pPr>
              <a:defRPr lang="en-US" altLang="zh-TW" sz="1800" kern="1200" dirty="0" smtClean="0">
                <a:solidFill>
                  <a:schemeClr val="tx2">
                    <a:lumMod val="50000"/>
                    <a:lumOff val="50000"/>
                  </a:schemeClr>
                </a:solidFill>
                <a:latin typeface="+mj-ea"/>
                <a:ea typeface="+mj-ea"/>
                <a:cs typeface="+mn-cs"/>
              </a:defRPr>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Tree>
    <p:extLst>
      <p:ext uri="{BB962C8B-B14F-4D97-AF65-F5344CB8AC3E}">
        <p14:creationId xmlns:p14="http://schemas.microsoft.com/office/powerpoint/2010/main" val="3723985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pic>
        <p:nvPicPr>
          <p:cNvPr id="3" name="圖片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图片占位符 8"/>
          <p:cNvSpPr>
            <a:spLocks noGrp="1"/>
          </p:cNvSpPr>
          <p:nvPr>
            <p:ph type="pic" sz="quarter" idx="10"/>
          </p:nvPr>
        </p:nvSpPr>
        <p:spPr>
          <a:xfrm>
            <a:off x="0" y="0"/>
            <a:ext cx="12192000" cy="1285860"/>
          </a:xfrm>
        </p:spPr>
        <p:txBody>
          <a:bodyPr/>
          <a:lstStyle/>
          <a:p>
            <a:pPr lvl="0"/>
            <a:r>
              <a:rPr lang="zh-TW" altLang="en-US" noProof="0" smtClean="0"/>
              <a:t>按一下圖示以新增圖片</a:t>
            </a:r>
            <a:endParaRPr lang="zh-CN" altLang="en-US" noProof="0" dirty="0"/>
          </a:p>
        </p:txBody>
      </p:sp>
    </p:spTree>
    <p:extLst>
      <p:ext uri="{BB962C8B-B14F-4D97-AF65-F5344CB8AC3E}">
        <p14:creationId xmlns:p14="http://schemas.microsoft.com/office/powerpoint/2010/main" val="2898920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标题幻灯片">
    <p:bg>
      <p:bgPr>
        <a:pattFill prst="pct5">
          <a:fgClr>
            <a:schemeClr val="accent2"/>
          </a:fgClr>
          <a:bgClr>
            <a:schemeClr val="bg1"/>
          </a:bgClr>
        </a:pattFill>
        <a:effectLst/>
      </p:bgPr>
    </p:bg>
    <p:spTree>
      <p:nvGrpSpPr>
        <p:cNvPr id="1" name=""/>
        <p:cNvGrpSpPr/>
        <p:nvPr/>
      </p:nvGrpSpPr>
      <p:grpSpPr>
        <a:xfrm>
          <a:off x="0" y="0"/>
          <a:ext cx="0" cy="0"/>
          <a:chOff x="0" y="0"/>
          <a:chExt cx="0" cy="0"/>
        </a:xfrm>
      </p:grpSpPr>
      <p:sp>
        <p:nvSpPr>
          <p:cNvPr id="2" name="矩形 1"/>
          <p:cNvSpPr/>
          <p:nvPr userDrawn="1"/>
        </p:nvSpPr>
        <p:spPr>
          <a:xfrm rot="19896190">
            <a:off x="-846980" y="4391937"/>
            <a:ext cx="3716222" cy="371622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p:cNvSpPr/>
          <p:nvPr userDrawn="1"/>
        </p:nvSpPr>
        <p:spPr>
          <a:xfrm rot="21433404">
            <a:off x="1038840" y="3145644"/>
            <a:ext cx="1172399" cy="1172399"/>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userDrawn="1"/>
        </p:nvSpPr>
        <p:spPr>
          <a:xfrm rot="18900000">
            <a:off x="2964992" y="4498454"/>
            <a:ext cx="562742" cy="562742"/>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userDrawn="1"/>
        </p:nvSpPr>
        <p:spPr>
          <a:xfrm rot="19462407">
            <a:off x="858415" y="3412397"/>
            <a:ext cx="305434" cy="305434"/>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rot="2220555">
            <a:off x="9068972" y="-665078"/>
            <a:ext cx="2602001" cy="2602001"/>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rot="20263186">
            <a:off x="10805818" y="58017"/>
            <a:ext cx="2082844" cy="2082844"/>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userDrawn="1"/>
        </p:nvSpPr>
        <p:spPr>
          <a:xfrm rot="20229117">
            <a:off x="7312023" y="556810"/>
            <a:ext cx="562742" cy="56274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userDrawn="1"/>
        </p:nvSpPr>
        <p:spPr>
          <a:xfrm rot="20229117">
            <a:off x="10862351" y="2812891"/>
            <a:ext cx="472953" cy="472953"/>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userDrawn="1"/>
        </p:nvSpPr>
        <p:spPr>
          <a:xfrm rot="17430621">
            <a:off x="3026992" y="5398176"/>
            <a:ext cx="219002" cy="219002"/>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占位符 7"/>
          <p:cNvSpPr>
            <a:spLocks noGrp="1"/>
          </p:cNvSpPr>
          <p:nvPr>
            <p:ph type="body" sz="quarter" idx="10" hasCustomPrompt="1"/>
          </p:nvPr>
        </p:nvSpPr>
        <p:spPr>
          <a:xfrm>
            <a:off x="335810" y="236936"/>
            <a:ext cx="5601366" cy="529569"/>
          </a:xfrm>
          <a:prstGeom prst="rect">
            <a:avLst/>
          </a:prstGeom>
          <a:ln w="12700" cmpd="sng">
            <a:noFill/>
          </a:ln>
        </p:spPr>
        <p:txBody>
          <a:bodyPr vert="horz" anchor="ctr"/>
          <a:lstStyle>
            <a:lvl1pPr marL="0" indent="0" algn="l">
              <a:buNone/>
              <a:defRPr sz="24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3" name="圖片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图片占位符 8"/>
          <p:cNvSpPr>
            <a:spLocks noGrp="1"/>
          </p:cNvSpPr>
          <p:nvPr>
            <p:ph type="pic" sz="quarter" idx="10"/>
          </p:nvPr>
        </p:nvSpPr>
        <p:spPr>
          <a:xfrm>
            <a:off x="0" y="0"/>
            <a:ext cx="12192000" cy="1285860"/>
          </a:xfrm>
        </p:spPr>
        <p:txBody>
          <a:bodyPr/>
          <a:lstStyle/>
          <a:p>
            <a:pPr lvl="0"/>
            <a:r>
              <a:rPr lang="zh-TW" altLang="en-US" noProof="0" dirty="0" smtClean="0"/>
              <a:t>按一下圖示以新增圖片</a:t>
            </a:r>
            <a:endParaRPr lang="zh-CN" altLang="en-US" noProof="0" dirty="0"/>
          </a:p>
        </p:txBody>
      </p:sp>
    </p:spTree>
    <p:extLst>
      <p:ext uri="{BB962C8B-B14F-4D97-AF65-F5344CB8AC3E}">
        <p14:creationId xmlns:p14="http://schemas.microsoft.com/office/powerpoint/2010/main" val="612270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标题幻灯片">
    <p:bg>
      <p:bgPr>
        <a:pattFill prst="pct5">
          <a:fgClr>
            <a:schemeClr val="accent2"/>
          </a:fgClr>
          <a:bgClr>
            <a:schemeClr val="bg1"/>
          </a:bgClr>
        </a:pattFill>
        <a:effectLst/>
      </p:bgPr>
    </p:bg>
    <p:spTree>
      <p:nvGrpSpPr>
        <p:cNvPr id="1" name=""/>
        <p:cNvGrpSpPr/>
        <p:nvPr/>
      </p:nvGrpSpPr>
      <p:grpSpPr>
        <a:xfrm>
          <a:off x="0" y="0"/>
          <a:ext cx="0" cy="0"/>
          <a:chOff x="0" y="0"/>
          <a:chExt cx="0" cy="0"/>
        </a:xfrm>
      </p:grpSpPr>
      <p:sp>
        <p:nvSpPr>
          <p:cNvPr id="4" name="矩形 3"/>
          <p:cNvSpPr/>
          <p:nvPr userDrawn="1"/>
        </p:nvSpPr>
        <p:spPr>
          <a:xfrm rot="19238099">
            <a:off x="11440980" y="5083135"/>
            <a:ext cx="442243" cy="442243"/>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rot="2558654">
            <a:off x="10718032" y="5587230"/>
            <a:ext cx="1790831" cy="1790831"/>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rot="20601285">
            <a:off x="9831264" y="6039855"/>
            <a:ext cx="1029918" cy="1029918"/>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userDrawn="1"/>
        </p:nvSpPr>
        <p:spPr>
          <a:xfrm rot="20567216">
            <a:off x="9227888" y="6150357"/>
            <a:ext cx="265265" cy="26526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userDrawn="1"/>
        </p:nvSpPr>
        <p:spPr>
          <a:xfrm rot="20567216">
            <a:off x="11022574" y="4821816"/>
            <a:ext cx="308836" cy="308836"/>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矩形 1"/>
          <p:cNvSpPr/>
          <p:nvPr userDrawn="1"/>
        </p:nvSpPr>
        <p:spPr>
          <a:xfrm rot="19896190">
            <a:off x="696210" y="33589"/>
            <a:ext cx="669411" cy="66941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p:cNvSpPr/>
          <p:nvPr userDrawn="1"/>
        </p:nvSpPr>
        <p:spPr>
          <a:xfrm rot="21433404">
            <a:off x="-424797" y="-289495"/>
            <a:ext cx="1261894" cy="1261894"/>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userDrawn="1"/>
        </p:nvSpPr>
        <p:spPr>
          <a:xfrm rot="18585722">
            <a:off x="1181569" y="925974"/>
            <a:ext cx="284699" cy="284699"/>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userDrawn="1"/>
        </p:nvSpPr>
        <p:spPr>
          <a:xfrm rot="17430621">
            <a:off x="1311074" y="134869"/>
            <a:ext cx="204135" cy="204135"/>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占位符 7"/>
          <p:cNvSpPr>
            <a:spLocks noGrp="1"/>
          </p:cNvSpPr>
          <p:nvPr>
            <p:ph type="body" sz="quarter" idx="10" hasCustomPrompt="1"/>
          </p:nvPr>
        </p:nvSpPr>
        <p:spPr>
          <a:xfrm>
            <a:off x="1713834" y="236936"/>
            <a:ext cx="5601366" cy="529569"/>
          </a:xfrm>
          <a:prstGeom prst="rect">
            <a:avLst/>
          </a:prstGeom>
          <a:ln w="12700" cmpd="sng">
            <a:noFill/>
          </a:ln>
        </p:spPr>
        <p:txBody>
          <a:bodyPr vert="horz" anchor="ctr"/>
          <a:lstStyle>
            <a:lvl1pPr marL="0" indent="0" algn="l">
              <a:buNone/>
              <a:defRPr sz="24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标题幻灯片">
    <p:bg>
      <p:bgPr>
        <a:pattFill prst="pct5">
          <a:fgClr>
            <a:schemeClr val="accent2"/>
          </a:fgClr>
          <a:bgClr>
            <a:schemeClr val="bg1"/>
          </a:bgClr>
        </a:pattFill>
        <a:effectLst/>
      </p:bgPr>
    </p:bg>
    <p:spTree>
      <p:nvGrpSpPr>
        <p:cNvPr id="1" name=""/>
        <p:cNvGrpSpPr/>
        <p:nvPr/>
      </p:nvGrpSpPr>
      <p:grpSpPr>
        <a:xfrm>
          <a:off x="0" y="0"/>
          <a:ext cx="0" cy="0"/>
          <a:chOff x="0" y="0"/>
          <a:chExt cx="0" cy="0"/>
        </a:xfrm>
      </p:grpSpPr>
      <p:sp>
        <p:nvSpPr>
          <p:cNvPr id="4" name="矩形 3"/>
          <p:cNvSpPr/>
          <p:nvPr userDrawn="1"/>
        </p:nvSpPr>
        <p:spPr>
          <a:xfrm rot="15361769">
            <a:off x="6558089" y="-388007"/>
            <a:ext cx="1171437" cy="1171437"/>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rot="2558654">
            <a:off x="6112257" y="3254276"/>
            <a:ext cx="331525" cy="331525"/>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rot="20601285">
            <a:off x="5807448" y="2602019"/>
            <a:ext cx="472692" cy="472692"/>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userDrawn="1"/>
        </p:nvSpPr>
        <p:spPr>
          <a:xfrm rot="2349059">
            <a:off x="6265431" y="2733673"/>
            <a:ext cx="223715" cy="22371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userDrawn="1"/>
        </p:nvSpPr>
        <p:spPr>
          <a:xfrm rot="1971513">
            <a:off x="5492430" y="1969500"/>
            <a:ext cx="478989" cy="478989"/>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矩形 1"/>
          <p:cNvSpPr/>
          <p:nvPr userDrawn="1"/>
        </p:nvSpPr>
        <p:spPr>
          <a:xfrm rot="19896190">
            <a:off x="6547995" y="1195050"/>
            <a:ext cx="669411" cy="66941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p:cNvSpPr/>
          <p:nvPr userDrawn="1"/>
        </p:nvSpPr>
        <p:spPr>
          <a:xfrm rot="20614086">
            <a:off x="4738005" y="792153"/>
            <a:ext cx="1325599" cy="1325599"/>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userDrawn="1"/>
        </p:nvSpPr>
        <p:spPr>
          <a:xfrm rot="18585722">
            <a:off x="4977502" y="-1036467"/>
            <a:ext cx="1958891" cy="1958891"/>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userDrawn="1"/>
        </p:nvSpPr>
        <p:spPr>
          <a:xfrm rot="17430621">
            <a:off x="4648690" y="376003"/>
            <a:ext cx="204135" cy="204135"/>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userDrawn="1"/>
        </p:nvSpPr>
        <p:spPr>
          <a:xfrm rot="19750403">
            <a:off x="6270904" y="2051889"/>
            <a:ext cx="252619" cy="252619"/>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userDrawn="1"/>
        </p:nvSpPr>
        <p:spPr>
          <a:xfrm rot="19896190">
            <a:off x="4118801" y="1264919"/>
            <a:ext cx="329419" cy="32941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本占位符 7"/>
          <p:cNvSpPr>
            <a:spLocks noGrp="1"/>
          </p:cNvSpPr>
          <p:nvPr>
            <p:ph type="body" sz="quarter" idx="10" hasCustomPrompt="1"/>
          </p:nvPr>
        </p:nvSpPr>
        <p:spPr>
          <a:xfrm>
            <a:off x="335810" y="236936"/>
            <a:ext cx="5601366" cy="529569"/>
          </a:xfrm>
          <a:prstGeom prst="rect">
            <a:avLst/>
          </a:prstGeom>
          <a:ln w="12700" cmpd="sng">
            <a:noFill/>
          </a:ln>
        </p:spPr>
        <p:txBody>
          <a:bodyPr vert="horz" anchor="ctr"/>
          <a:lstStyle>
            <a:lvl1pPr marL="0" indent="0" algn="l">
              <a:buNone/>
              <a:defRPr sz="24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标题幻灯片">
    <p:bg>
      <p:bgPr>
        <a:pattFill prst="pct5">
          <a:fgClr>
            <a:schemeClr val="accent2"/>
          </a:fgClr>
          <a:bgClr>
            <a:schemeClr val="bg1"/>
          </a:bgClr>
        </a:pattFill>
        <a:effectLst/>
      </p:bgPr>
    </p:bg>
    <p:spTree>
      <p:nvGrpSpPr>
        <p:cNvPr id="1" name=""/>
        <p:cNvGrpSpPr/>
        <p:nvPr/>
      </p:nvGrpSpPr>
      <p:grpSpPr>
        <a:xfrm>
          <a:off x="0" y="0"/>
          <a:ext cx="0" cy="0"/>
          <a:chOff x="0" y="0"/>
          <a:chExt cx="0" cy="0"/>
        </a:xfrm>
      </p:grpSpPr>
      <p:sp>
        <p:nvSpPr>
          <p:cNvPr id="4" name="矩形 3"/>
          <p:cNvSpPr/>
          <p:nvPr userDrawn="1"/>
        </p:nvSpPr>
        <p:spPr>
          <a:xfrm rot="15361769">
            <a:off x="6558089" y="-388007"/>
            <a:ext cx="1171437" cy="1171437"/>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rot="2558654">
            <a:off x="6112257" y="3254276"/>
            <a:ext cx="331525" cy="331525"/>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rot="20601285">
            <a:off x="5807448" y="2602019"/>
            <a:ext cx="472692" cy="472692"/>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userDrawn="1"/>
        </p:nvSpPr>
        <p:spPr>
          <a:xfrm rot="2349059">
            <a:off x="6265431" y="2733673"/>
            <a:ext cx="223715" cy="22371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userDrawn="1"/>
        </p:nvSpPr>
        <p:spPr>
          <a:xfrm rot="1971513">
            <a:off x="5492430" y="1969500"/>
            <a:ext cx="478989" cy="478989"/>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矩形 1"/>
          <p:cNvSpPr/>
          <p:nvPr userDrawn="1"/>
        </p:nvSpPr>
        <p:spPr>
          <a:xfrm rot="19896190">
            <a:off x="6547995" y="1195050"/>
            <a:ext cx="669411" cy="66941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p:cNvSpPr/>
          <p:nvPr userDrawn="1"/>
        </p:nvSpPr>
        <p:spPr>
          <a:xfrm rot="20614086">
            <a:off x="4738005" y="792153"/>
            <a:ext cx="1325599" cy="1325599"/>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userDrawn="1"/>
        </p:nvSpPr>
        <p:spPr>
          <a:xfrm rot="18585722">
            <a:off x="4977502" y="-1036467"/>
            <a:ext cx="1958891" cy="1958891"/>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userDrawn="1"/>
        </p:nvSpPr>
        <p:spPr>
          <a:xfrm rot="17430621">
            <a:off x="4648690" y="376003"/>
            <a:ext cx="204135" cy="204135"/>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userDrawn="1"/>
        </p:nvSpPr>
        <p:spPr>
          <a:xfrm rot="19750403">
            <a:off x="6270904" y="2051889"/>
            <a:ext cx="252619" cy="252619"/>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userDrawn="1"/>
        </p:nvSpPr>
        <p:spPr>
          <a:xfrm rot="19896190">
            <a:off x="4118801" y="1264919"/>
            <a:ext cx="329419" cy="32941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本占位符 7"/>
          <p:cNvSpPr>
            <a:spLocks noGrp="1"/>
          </p:cNvSpPr>
          <p:nvPr>
            <p:ph type="body" sz="quarter" idx="10" hasCustomPrompt="1"/>
          </p:nvPr>
        </p:nvSpPr>
        <p:spPr>
          <a:xfrm>
            <a:off x="335810" y="236936"/>
            <a:ext cx="5601366" cy="529569"/>
          </a:xfrm>
          <a:prstGeom prst="rect">
            <a:avLst/>
          </a:prstGeom>
          <a:ln w="12700" cmpd="sng">
            <a:noFill/>
          </a:ln>
        </p:spPr>
        <p:txBody>
          <a:bodyPr vert="horz" anchor="ctr"/>
          <a:lstStyle>
            <a:lvl1pPr marL="0" indent="0" algn="l">
              <a:buNone/>
              <a:defRPr sz="24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
        <p:nvSpPr>
          <p:cNvPr id="15" name="矩形 14"/>
          <p:cNvSpPr/>
          <p:nvPr userDrawn="1"/>
        </p:nvSpPr>
        <p:spPr>
          <a:xfrm rot="9822520">
            <a:off x="8665853" y="4696597"/>
            <a:ext cx="716990" cy="71699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矩形 15"/>
          <p:cNvSpPr/>
          <p:nvPr userDrawn="1"/>
        </p:nvSpPr>
        <p:spPr>
          <a:xfrm rot="18585722">
            <a:off x="8467654" y="2277789"/>
            <a:ext cx="1958891" cy="1958891"/>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userDrawn="1"/>
        </p:nvSpPr>
        <p:spPr>
          <a:xfrm rot="4450317">
            <a:off x="8072322" y="3751685"/>
            <a:ext cx="139775" cy="139775"/>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userDrawn="1"/>
        </p:nvSpPr>
        <p:spPr>
          <a:xfrm rot="892948">
            <a:off x="7236268" y="3424662"/>
            <a:ext cx="381184" cy="381184"/>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userDrawn="1"/>
        </p:nvSpPr>
        <p:spPr>
          <a:xfrm rot="4240722">
            <a:off x="8522053" y="3995644"/>
            <a:ext cx="211665" cy="21166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矩形 19"/>
          <p:cNvSpPr/>
          <p:nvPr userDrawn="1"/>
        </p:nvSpPr>
        <p:spPr>
          <a:xfrm rot="3863176">
            <a:off x="7740008" y="3010353"/>
            <a:ext cx="478989" cy="478989"/>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矩形 20"/>
          <p:cNvSpPr/>
          <p:nvPr userDrawn="1"/>
        </p:nvSpPr>
        <p:spPr>
          <a:xfrm rot="187853">
            <a:off x="6728072" y="2345802"/>
            <a:ext cx="669411" cy="66941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矩形 21"/>
          <p:cNvSpPr/>
          <p:nvPr userDrawn="1"/>
        </p:nvSpPr>
        <p:spPr>
          <a:xfrm rot="905749">
            <a:off x="7811317" y="1908556"/>
            <a:ext cx="962806" cy="962806"/>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矩形 22"/>
          <p:cNvSpPr/>
          <p:nvPr userDrawn="1"/>
        </p:nvSpPr>
        <p:spPr>
          <a:xfrm rot="19322284">
            <a:off x="7610858" y="2287891"/>
            <a:ext cx="204135" cy="204135"/>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矩形 23"/>
          <p:cNvSpPr/>
          <p:nvPr userDrawn="1"/>
        </p:nvSpPr>
        <p:spPr>
          <a:xfrm rot="42066">
            <a:off x="6583982" y="4376085"/>
            <a:ext cx="252619" cy="252619"/>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24"/>
          <p:cNvSpPr/>
          <p:nvPr userDrawn="1"/>
        </p:nvSpPr>
        <p:spPr>
          <a:xfrm rot="20117985">
            <a:off x="9461527" y="2402555"/>
            <a:ext cx="2847505" cy="2847505"/>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矩形 25"/>
          <p:cNvSpPr/>
          <p:nvPr userDrawn="1"/>
        </p:nvSpPr>
        <p:spPr>
          <a:xfrm rot="905749">
            <a:off x="8013789" y="5223207"/>
            <a:ext cx="958417" cy="958417"/>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矩形 26"/>
          <p:cNvSpPr/>
          <p:nvPr userDrawn="1"/>
        </p:nvSpPr>
        <p:spPr>
          <a:xfrm rot="19322284">
            <a:off x="10562115" y="5845935"/>
            <a:ext cx="204135" cy="204135"/>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矩形 27"/>
          <p:cNvSpPr/>
          <p:nvPr userDrawn="1"/>
        </p:nvSpPr>
        <p:spPr>
          <a:xfrm rot="19736611">
            <a:off x="9301895" y="4982187"/>
            <a:ext cx="997607" cy="997607"/>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标题幻灯片">
    <p:bg>
      <p:bgPr>
        <a:pattFill prst="pct5">
          <a:fgClr>
            <a:schemeClr val="accent2"/>
          </a:fgClr>
          <a:bgClr>
            <a:schemeClr val="bg1"/>
          </a:bgClr>
        </a:pattFill>
        <a:effectLst/>
      </p:bgPr>
    </p:bg>
    <p:spTree>
      <p:nvGrpSpPr>
        <p:cNvPr id="1" name=""/>
        <p:cNvGrpSpPr/>
        <p:nvPr/>
      </p:nvGrpSpPr>
      <p:grpSpPr>
        <a:xfrm>
          <a:off x="0" y="0"/>
          <a:ext cx="0" cy="0"/>
          <a:chOff x="0" y="0"/>
          <a:chExt cx="0" cy="0"/>
        </a:xfrm>
      </p:grpSpPr>
      <p:sp>
        <p:nvSpPr>
          <p:cNvPr id="4" name="矩形 3"/>
          <p:cNvSpPr/>
          <p:nvPr userDrawn="1"/>
        </p:nvSpPr>
        <p:spPr>
          <a:xfrm rot="6238231" flipH="1">
            <a:off x="9407392" y="4234793"/>
            <a:ext cx="1171437" cy="1171437"/>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rot="19041346" flipH="1">
            <a:off x="10088253" y="6106343"/>
            <a:ext cx="188104" cy="188104"/>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rot="998715" flipH="1">
            <a:off x="10506343" y="5622066"/>
            <a:ext cx="472692" cy="472692"/>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userDrawn="1"/>
        </p:nvSpPr>
        <p:spPr>
          <a:xfrm rot="19250941" flipH="1">
            <a:off x="10179321" y="5688691"/>
            <a:ext cx="223715" cy="22371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userDrawn="1"/>
        </p:nvSpPr>
        <p:spPr>
          <a:xfrm rot="19628487" flipH="1">
            <a:off x="11165499" y="6592300"/>
            <a:ext cx="478989" cy="478989"/>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矩形 1"/>
          <p:cNvSpPr/>
          <p:nvPr userDrawn="1"/>
        </p:nvSpPr>
        <p:spPr>
          <a:xfrm rot="1703810" flipH="1">
            <a:off x="11537857" y="2659624"/>
            <a:ext cx="669411" cy="66941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p:cNvSpPr/>
          <p:nvPr userDrawn="1"/>
        </p:nvSpPr>
        <p:spPr>
          <a:xfrm rot="985914" flipH="1">
            <a:off x="11073314" y="5414953"/>
            <a:ext cx="1325599" cy="1325599"/>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userDrawn="1"/>
        </p:nvSpPr>
        <p:spPr>
          <a:xfrm rot="3014278" flipH="1">
            <a:off x="10200525" y="3586333"/>
            <a:ext cx="1958891" cy="1958891"/>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userDrawn="1"/>
        </p:nvSpPr>
        <p:spPr>
          <a:xfrm rot="4169379" flipH="1">
            <a:off x="8954405" y="5462201"/>
            <a:ext cx="204135" cy="204135"/>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userDrawn="1"/>
        </p:nvSpPr>
        <p:spPr>
          <a:xfrm rot="1849597" flipH="1">
            <a:off x="10415339" y="6386801"/>
            <a:ext cx="669019" cy="669019"/>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userDrawn="1"/>
        </p:nvSpPr>
        <p:spPr>
          <a:xfrm rot="1703810" flipH="1">
            <a:off x="10051625" y="3232154"/>
            <a:ext cx="329419" cy="32941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占位符 7"/>
          <p:cNvSpPr>
            <a:spLocks noGrp="1"/>
          </p:cNvSpPr>
          <p:nvPr>
            <p:ph type="body" sz="quarter" idx="10" hasCustomPrompt="1"/>
          </p:nvPr>
        </p:nvSpPr>
        <p:spPr>
          <a:xfrm>
            <a:off x="335810" y="236936"/>
            <a:ext cx="5601366" cy="529569"/>
          </a:xfrm>
          <a:prstGeom prst="rect">
            <a:avLst/>
          </a:prstGeom>
          <a:ln w="12700" cmpd="sng">
            <a:noFill/>
          </a:ln>
        </p:spPr>
        <p:txBody>
          <a:bodyPr vert="horz" anchor="ctr"/>
          <a:lstStyle>
            <a:lvl1pPr marL="0" indent="0" algn="l">
              <a:buNone/>
              <a:defRPr sz="24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标题幻灯片">
    <p:bg>
      <p:bgPr>
        <a:solidFill>
          <a:schemeClr val="accent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2"/>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3.jpe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7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050" name="圖片 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26988"/>
            <a:ext cx="12192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48684" y="6381750"/>
            <a:ext cx="12287251" cy="50323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TW" altLang="en-US" sz="1800">
              <a:solidFill>
                <a:prstClr val="white"/>
              </a:solidFill>
            </a:endParaRPr>
          </a:p>
        </p:txBody>
      </p:sp>
      <p:sp>
        <p:nvSpPr>
          <p:cNvPr id="2052" name="標題版面配置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053" name="文字版面配置區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7" name="頁尾版面配置區 4"/>
          <p:cNvSpPr txBox="1">
            <a:spLocks/>
          </p:cNvSpPr>
          <p:nvPr/>
        </p:nvSpPr>
        <p:spPr>
          <a:xfrm>
            <a:off x="4838700" y="6453188"/>
            <a:ext cx="5638800" cy="404812"/>
          </a:xfrm>
          <a:prstGeom prst="rect">
            <a:avLst/>
          </a:prstGeom>
        </p:spPr>
        <p:txBody>
          <a:bodyPr/>
          <a:lstStyle>
            <a:defPPr>
              <a:defRPr lang="zh-TW"/>
            </a:defPPr>
            <a:lvl1pPr marL="0" algn="l" defTabSz="914400" rtl="0" eaLnBrk="1" latinLnBrk="0" hangingPunct="1">
              <a:defRPr sz="1400" kern="1200">
                <a:solidFill>
                  <a:schemeClr val="bg1"/>
                </a:solidFill>
                <a:latin typeface="微軟正黑體" pitchFamily="34" charset="-120"/>
                <a:ea typeface="微軟正黑體" pitchFamily="34"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TW" altLang="en-US" sz="1400" dirty="0" smtClean="0">
                <a:solidFill>
                  <a:prstClr val="white"/>
                </a:solidFill>
              </a:rPr>
              <a:t>題目：國立中興大學圖書館簡介     主講人：參考組</a:t>
            </a:r>
            <a:endParaRPr lang="zh-TW" altLang="en-US" sz="1400" dirty="0">
              <a:solidFill>
                <a:prstClr val="white"/>
              </a:solidFill>
            </a:endParaRPr>
          </a:p>
        </p:txBody>
      </p:sp>
      <p:sp>
        <p:nvSpPr>
          <p:cNvPr id="8" name="投影片編號版面配置區 5"/>
          <p:cNvSpPr txBox="1">
            <a:spLocks/>
          </p:cNvSpPr>
          <p:nvPr/>
        </p:nvSpPr>
        <p:spPr>
          <a:xfrm>
            <a:off x="10320867" y="6448426"/>
            <a:ext cx="1344084" cy="365125"/>
          </a:xfrm>
          <a:prstGeom prst="rect">
            <a:avLst/>
          </a:prstGeom>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defTabSz="914400" fontAlgn="base">
              <a:spcBef>
                <a:spcPct val="0"/>
              </a:spcBef>
              <a:spcAft>
                <a:spcPct val="0"/>
              </a:spcAft>
              <a:defRPr/>
            </a:pPr>
            <a:r>
              <a:rPr kumimoji="0" lang="en-US" altLang="zh-TW" sz="1600" smtClean="0">
                <a:solidFill>
                  <a:prstClr val="white"/>
                </a:solidFill>
                <a:latin typeface="Arial Unicode MS" panose="020B0604020202020204" pitchFamily="34" charset="-120"/>
                <a:ea typeface="Arial Unicode MS" panose="020B0604020202020204" pitchFamily="34" charset="-120"/>
                <a:cs typeface="Arial Unicode MS" panose="020B0604020202020204" pitchFamily="34" charset="-120"/>
              </a:rPr>
              <a:t>P. </a:t>
            </a:r>
            <a:fld id="{93EA3660-4EE7-4233-877C-45F19A7970B9}" type="slidenum">
              <a:rPr kumimoji="0" lang="zh-TW" altLang="en-US" sz="1600" smtClean="0">
                <a:solidFill>
                  <a:prstClr val="white"/>
                </a:solidFill>
                <a:latin typeface="Arial Unicode MS" panose="020B0604020202020204" pitchFamily="34" charset="-120"/>
                <a:ea typeface="Arial Unicode MS" panose="020B0604020202020204" pitchFamily="34" charset="-120"/>
                <a:cs typeface="Arial Unicode MS" panose="020B0604020202020204" pitchFamily="34" charset="-120"/>
              </a:rPr>
              <a:pPr algn="r" defTabSz="914400" fontAlgn="base">
                <a:spcBef>
                  <a:spcPct val="0"/>
                </a:spcBef>
                <a:spcAft>
                  <a:spcPct val="0"/>
                </a:spcAft>
                <a:defRPr/>
              </a:pPr>
              <a:t>‹#›</a:t>
            </a:fld>
            <a:endParaRPr kumimoji="0" lang="zh-TW" altLang="en-US" sz="1600" smtClean="0">
              <a:solidFill>
                <a:prstClr val="white"/>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2056" name="Picture 10" descr="D:\奕德工作資料\館徽原檔\未命名 -1.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1000" y="6429375"/>
            <a:ext cx="5274733"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0" descr="D:\奕德工作資料\館徽原檔\未命名 -1.pn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81000" y="6429375"/>
            <a:ext cx="5274733"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17281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iming>
    <p:tnLst>
      <p:par>
        <p:cTn id="1" dur="indefinite" restart="never" nodeType="tmRoot"/>
      </p:par>
    </p:tnLst>
  </p:timing>
  <p:txStyles>
    <p:titleStyle>
      <a:lvl1pPr algn="ctr" rtl="0" eaLnBrk="0" fontAlgn="base" hangingPunct="0">
        <a:spcBef>
          <a:spcPct val="0"/>
        </a:spcBef>
        <a:spcAft>
          <a:spcPct val="0"/>
        </a:spcAft>
        <a:defRPr kumimoji="1" sz="4400" kern="1200">
          <a:solidFill>
            <a:schemeClr val="tx1"/>
          </a:solidFill>
          <a:latin typeface="+mj-lt"/>
          <a:ea typeface="+mj-ea"/>
          <a:cs typeface="微軟正黑體" charset="0"/>
        </a:defRPr>
      </a:lvl1pPr>
      <a:lvl2pPr algn="ctr" rtl="0" eaLnBrk="0" fontAlgn="base" hangingPunct="0">
        <a:spcBef>
          <a:spcPct val="0"/>
        </a:spcBef>
        <a:spcAft>
          <a:spcPct val="0"/>
        </a:spcAft>
        <a:defRPr kumimoji="1" sz="4400">
          <a:solidFill>
            <a:schemeClr val="tx1"/>
          </a:solidFill>
          <a:latin typeface="Impact" pitchFamily="34" charset="0"/>
          <a:ea typeface="微軟正黑體" pitchFamily="34" charset="-120"/>
          <a:cs typeface="微軟正黑體" charset="0"/>
        </a:defRPr>
      </a:lvl2pPr>
      <a:lvl3pPr algn="ctr" rtl="0" eaLnBrk="0" fontAlgn="base" hangingPunct="0">
        <a:spcBef>
          <a:spcPct val="0"/>
        </a:spcBef>
        <a:spcAft>
          <a:spcPct val="0"/>
        </a:spcAft>
        <a:defRPr kumimoji="1" sz="4400">
          <a:solidFill>
            <a:schemeClr val="tx1"/>
          </a:solidFill>
          <a:latin typeface="Impact" pitchFamily="34" charset="0"/>
          <a:ea typeface="微軟正黑體" pitchFamily="34" charset="-120"/>
          <a:cs typeface="微軟正黑體" charset="0"/>
        </a:defRPr>
      </a:lvl3pPr>
      <a:lvl4pPr algn="ctr" rtl="0" eaLnBrk="0" fontAlgn="base" hangingPunct="0">
        <a:spcBef>
          <a:spcPct val="0"/>
        </a:spcBef>
        <a:spcAft>
          <a:spcPct val="0"/>
        </a:spcAft>
        <a:defRPr kumimoji="1" sz="4400">
          <a:solidFill>
            <a:schemeClr val="tx1"/>
          </a:solidFill>
          <a:latin typeface="Impact" pitchFamily="34" charset="0"/>
          <a:ea typeface="微軟正黑體" pitchFamily="34" charset="-120"/>
          <a:cs typeface="微軟正黑體" charset="0"/>
        </a:defRPr>
      </a:lvl4pPr>
      <a:lvl5pPr algn="ctr" rtl="0" eaLnBrk="0" fontAlgn="base" hangingPunct="0">
        <a:spcBef>
          <a:spcPct val="0"/>
        </a:spcBef>
        <a:spcAft>
          <a:spcPct val="0"/>
        </a:spcAft>
        <a:defRPr kumimoji="1" sz="4400">
          <a:solidFill>
            <a:schemeClr val="tx1"/>
          </a:solidFill>
          <a:latin typeface="Impact" pitchFamily="34" charset="0"/>
          <a:ea typeface="微軟正黑體" pitchFamily="34" charset="-120"/>
          <a:cs typeface="微軟正黑體" charset="0"/>
        </a:defRPr>
      </a:lvl5pPr>
      <a:lvl6pPr marL="457200" algn="ctr" rtl="0" eaLnBrk="1" fontAlgn="base" hangingPunct="1">
        <a:spcBef>
          <a:spcPct val="0"/>
        </a:spcBef>
        <a:spcAft>
          <a:spcPct val="0"/>
        </a:spcAft>
        <a:defRPr sz="4400">
          <a:solidFill>
            <a:schemeClr val="tx1"/>
          </a:solidFill>
          <a:latin typeface="Impact" pitchFamily="34" charset="0"/>
          <a:ea typeface="微軟正黑體" pitchFamily="34" charset="-120"/>
        </a:defRPr>
      </a:lvl6pPr>
      <a:lvl7pPr marL="914400" algn="ctr" rtl="0" eaLnBrk="1" fontAlgn="base" hangingPunct="1">
        <a:spcBef>
          <a:spcPct val="0"/>
        </a:spcBef>
        <a:spcAft>
          <a:spcPct val="0"/>
        </a:spcAft>
        <a:defRPr sz="4400">
          <a:solidFill>
            <a:schemeClr val="tx1"/>
          </a:solidFill>
          <a:latin typeface="Impact" pitchFamily="34" charset="0"/>
          <a:ea typeface="微軟正黑體" pitchFamily="34" charset="-120"/>
        </a:defRPr>
      </a:lvl7pPr>
      <a:lvl8pPr marL="1371600" algn="ctr" rtl="0" eaLnBrk="1" fontAlgn="base" hangingPunct="1">
        <a:spcBef>
          <a:spcPct val="0"/>
        </a:spcBef>
        <a:spcAft>
          <a:spcPct val="0"/>
        </a:spcAft>
        <a:defRPr sz="4400">
          <a:solidFill>
            <a:schemeClr val="tx1"/>
          </a:solidFill>
          <a:latin typeface="Impact" pitchFamily="34" charset="0"/>
          <a:ea typeface="微軟正黑體" pitchFamily="34" charset="-120"/>
        </a:defRPr>
      </a:lvl8pPr>
      <a:lvl9pPr marL="1828800" algn="ctr" rtl="0" eaLnBrk="1" fontAlgn="base" hangingPunct="1">
        <a:spcBef>
          <a:spcPct val="0"/>
        </a:spcBef>
        <a:spcAft>
          <a:spcPct val="0"/>
        </a:spcAft>
        <a:defRPr sz="4400">
          <a:solidFill>
            <a:schemeClr val="tx1"/>
          </a:solidFill>
          <a:latin typeface="Impact" pitchFamily="34" charset="0"/>
          <a:ea typeface="微軟正黑體" pitchFamily="34"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新細明體" charset="0"/>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11.png"/><Relationship Id="rId2" Type="http://schemas.openxmlformats.org/officeDocument/2006/relationships/tags" Target="../tags/tag1.xml"/><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notesSlide" Target="../notesSlides/notesSlide1.xml"/><Relationship Id="rId4"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07/relationships/media" Target="../media/media10.mp4"/><Relationship Id="rId7" Type="http://schemas.openxmlformats.org/officeDocument/2006/relationships/image" Target="../media/image11.png"/><Relationship Id="rId2" Type="http://schemas.openxmlformats.org/officeDocument/2006/relationships/tags" Target="../tags/tag13.xml"/><Relationship Id="rId1" Type="http://schemas.openxmlformats.org/officeDocument/2006/relationships/video" Target="NULL" TargetMode="External"/><Relationship Id="rId6" Type="http://schemas.openxmlformats.org/officeDocument/2006/relationships/image" Target="../media/image26.png"/><Relationship Id="rId5" Type="http://schemas.openxmlformats.org/officeDocument/2006/relationships/notesSlide" Target="../notesSlides/notesSlide10.xml"/><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microsoft.com/office/2007/relationships/media" Target="../media/media11.mp4"/><Relationship Id="rId7" Type="http://schemas.openxmlformats.org/officeDocument/2006/relationships/image" Target="../media/image11.png"/><Relationship Id="rId2" Type="http://schemas.openxmlformats.org/officeDocument/2006/relationships/tags" Target="../tags/tag14.xml"/><Relationship Id="rId1" Type="http://schemas.openxmlformats.org/officeDocument/2006/relationships/video" Target="NULL" TargetMode="External"/><Relationship Id="rId6" Type="http://schemas.openxmlformats.org/officeDocument/2006/relationships/image" Target="../media/image27.png"/><Relationship Id="rId5" Type="http://schemas.openxmlformats.org/officeDocument/2006/relationships/notesSlide" Target="../notesSlides/notesSlide11.xml"/><Relationship Id="rId4"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12.mp4"/><Relationship Id="rId7" Type="http://schemas.openxmlformats.org/officeDocument/2006/relationships/image" Target="../media/image29.png"/><Relationship Id="rId2" Type="http://schemas.openxmlformats.org/officeDocument/2006/relationships/tags" Target="../tags/tag15.xml"/><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notesSlide" Target="../notesSlides/notesSlide12.xml"/><Relationship Id="rId4"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media" Target="../media/media13.mp4"/><Relationship Id="rId7" Type="http://schemas.openxmlformats.org/officeDocument/2006/relationships/image" Target="../media/image11.png"/><Relationship Id="rId2" Type="http://schemas.openxmlformats.org/officeDocument/2006/relationships/tags" Target="../tags/tag16.xml"/><Relationship Id="rId1" Type="http://schemas.openxmlformats.org/officeDocument/2006/relationships/video" Target="NULL" TargetMode="External"/><Relationship Id="rId6" Type="http://schemas.openxmlformats.org/officeDocument/2006/relationships/image" Target="../media/image30.png"/><Relationship Id="rId5" Type="http://schemas.openxmlformats.org/officeDocument/2006/relationships/notesSlide" Target="../notesSlides/notesSlide13.xml"/><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14.mp4"/><Relationship Id="rId7" Type="http://schemas.openxmlformats.org/officeDocument/2006/relationships/image" Target="../media/image31.png"/><Relationship Id="rId2" Type="http://schemas.openxmlformats.org/officeDocument/2006/relationships/tags" Target="../tags/tag17.xml"/><Relationship Id="rId1" Type="http://schemas.openxmlformats.org/officeDocument/2006/relationships/video" Target="NULL" TargetMode="External"/><Relationship Id="rId6" Type="http://schemas.openxmlformats.org/officeDocument/2006/relationships/notesSlide" Target="../notesSlides/notesSlide14.xml"/><Relationship Id="rId5" Type="http://schemas.openxmlformats.org/officeDocument/2006/relationships/slideLayout" Target="../slideLayouts/slideLayout4.xml"/><Relationship Id="rId10" Type="http://schemas.openxmlformats.org/officeDocument/2006/relationships/image" Target="../media/image32.png"/><Relationship Id="rId4" Type="http://schemas.openxmlformats.org/officeDocument/2006/relationships/tags" Target="../tags/tag18.xml"/><Relationship Id="rId9" Type="http://schemas.microsoft.com/office/2011/relationships/inkAction" Target="../ink/inkAction1.xml"/></Relationships>
</file>

<file path=ppt/slides/_rels/slide15.xml.rels><?xml version="1.0" encoding="UTF-8" standalone="yes"?>
<Relationships xmlns="http://schemas.openxmlformats.org/package/2006/relationships"><Relationship Id="rId3" Type="http://schemas.microsoft.com/office/2007/relationships/media" Target="../media/media15.mp4"/><Relationship Id="rId7" Type="http://schemas.openxmlformats.org/officeDocument/2006/relationships/image" Target="../media/image11.png"/><Relationship Id="rId2" Type="http://schemas.openxmlformats.org/officeDocument/2006/relationships/tags" Target="../tags/tag19.xml"/><Relationship Id="rId1" Type="http://schemas.openxmlformats.org/officeDocument/2006/relationships/video" Target="NULL" TargetMode="External"/><Relationship Id="rId6" Type="http://schemas.openxmlformats.org/officeDocument/2006/relationships/image" Target="../media/image33.png"/><Relationship Id="rId5" Type="http://schemas.openxmlformats.org/officeDocument/2006/relationships/notesSlide" Target="../notesSlides/notesSlide15.xml"/><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21.xml"/><Relationship Id="rId7" Type="http://schemas.openxmlformats.org/officeDocument/2006/relationships/image" Target="../media/image34.png"/><Relationship Id="rId2" Type="http://schemas.openxmlformats.org/officeDocument/2006/relationships/video" Target="NULL" TargetMode="External"/><Relationship Id="rId1" Type="http://schemas.openxmlformats.org/officeDocument/2006/relationships/tags" Target="../tags/tag20.xml"/><Relationship Id="rId6" Type="http://schemas.openxmlformats.org/officeDocument/2006/relationships/notesSlide" Target="../notesSlides/notesSlide16.xml"/><Relationship Id="rId11" Type="http://schemas.openxmlformats.org/officeDocument/2006/relationships/image" Target="../media/image11.png"/><Relationship Id="rId5" Type="http://schemas.openxmlformats.org/officeDocument/2006/relationships/slideLayout" Target="../slideLayouts/slideLayout4.xml"/><Relationship Id="rId10" Type="http://schemas.openxmlformats.org/officeDocument/2006/relationships/hyperlink" Target="https://www.youtube.com/user/nchulib" TargetMode="External"/><Relationship Id="rId4" Type="http://schemas.microsoft.com/office/2007/relationships/media" Target="../media/media16.mp4"/><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1.png"/><Relationship Id="rId2" Type="http://schemas.openxmlformats.org/officeDocument/2006/relationships/tags" Target="../tags/tag2.xml"/><Relationship Id="rId1" Type="http://schemas.openxmlformats.org/officeDocument/2006/relationships/video" Target="NULL" TargetMode="External"/><Relationship Id="rId6" Type="http://schemas.openxmlformats.org/officeDocument/2006/relationships/image" Target="../media/image12.jpg"/><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4.xml"/><Relationship Id="rId7" Type="http://schemas.openxmlformats.org/officeDocument/2006/relationships/image" Target="../media/image13.png"/><Relationship Id="rId12" Type="http://schemas.openxmlformats.org/officeDocument/2006/relationships/image" Target="../media/image11.png"/><Relationship Id="rId2" Type="http://schemas.openxmlformats.org/officeDocument/2006/relationships/video" Target="NULL" TargetMode="External"/><Relationship Id="rId1" Type="http://schemas.openxmlformats.org/officeDocument/2006/relationships/tags" Target="../tags/tag3.xml"/><Relationship Id="rId6" Type="http://schemas.openxmlformats.org/officeDocument/2006/relationships/notesSlide" Target="../notesSlides/notesSlide3.xml"/><Relationship Id="rId11" Type="http://schemas.openxmlformats.org/officeDocument/2006/relationships/image" Target="../media/image16.png"/><Relationship Id="rId5" Type="http://schemas.openxmlformats.org/officeDocument/2006/relationships/slideLayout" Target="../slideLayouts/slideLayout4.xml"/><Relationship Id="rId10" Type="http://schemas.openxmlformats.org/officeDocument/2006/relationships/image" Target="../media/image15.png"/><Relationship Id="rId4" Type="http://schemas.microsoft.com/office/2007/relationships/media" Target="../media/media3.mp4"/><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hyperlink" Target="http://www.lib.nchu.edu.tw/index.php/libpubservice/cooperation/centralunion" TargetMode="External"/><Relationship Id="rId3" Type="http://schemas.microsoft.com/office/2007/relationships/media" Target="../media/media4.mp4"/><Relationship Id="rId7" Type="http://schemas.openxmlformats.org/officeDocument/2006/relationships/hyperlink" Target="http://rapidill.lib.nchu.edu.tw/rapid_frontend/library_login2.jsp" TargetMode="External"/><Relationship Id="rId2" Type="http://schemas.openxmlformats.org/officeDocument/2006/relationships/tags" Target="../tags/tag5.xml"/><Relationship Id="rId1" Type="http://schemas.openxmlformats.org/officeDocument/2006/relationships/video" Target="NULL" TargetMode="External"/><Relationship Id="rId6" Type="http://schemas.openxmlformats.org/officeDocument/2006/relationships/hyperlink" Target="https://ndds.stpi.narl.org.tw/index.jsp" TargetMode="External"/><Relationship Id="rId11" Type="http://schemas.openxmlformats.org/officeDocument/2006/relationships/image" Target="../media/image11.png"/><Relationship Id="rId5" Type="http://schemas.openxmlformats.org/officeDocument/2006/relationships/notesSlide" Target="../notesSlides/notesSlide4.xml"/><Relationship Id="rId10" Type="http://schemas.openxmlformats.org/officeDocument/2006/relationships/hyperlink" Target="http://www.lib.nchu.edu.tw/index.php/libpubservice/cooperation/t4" TargetMode="External"/><Relationship Id="rId4" Type="http://schemas.openxmlformats.org/officeDocument/2006/relationships/slideLayout" Target="../slideLayouts/slideLayout4.xml"/><Relationship Id="rId9" Type="http://schemas.openxmlformats.org/officeDocument/2006/relationships/hyperlink" Target="http://www.lib.nchu.edu.tw/index.php/libpubservice/cooperation/mutually" TargetMode="External"/></Relationships>
</file>

<file path=ppt/slides/_rels/slide5.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11.png"/><Relationship Id="rId2" Type="http://schemas.openxmlformats.org/officeDocument/2006/relationships/tags" Target="../tags/tag6.xml"/><Relationship Id="rId1" Type="http://schemas.openxmlformats.org/officeDocument/2006/relationships/video" Target="NULL" TargetMode="External"/><Relationship Id="rId6" Type="http://schemas.openxmlformats.org/officeDocument/2006/relationships/image" Target="../media/image17.png"/><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6.mp4"/><Relationship Id="rId7" Type="http://schemas.openxmlformats.org/officeDocument/2006/relationships/image" Target="../media/image19.jpg"/><Relationship Id="rId2" Type="http://schemas.openxmlformats.org/officeDocument/2006/relationships/tags" Target="../tags/tag7.xml"/><Relationship Id="rId1" Type="http://schemas.openxmlformats.org/officeDocument/2006/relationships/video" Target="NULL" TargetMode="External"/><Relationship Id="rId6" Type="http://schemas.openxmlformats.org/officeDocument/2006/relationships/image" Target="../media/image18.pn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9.xml"/><Relationship Id="rId7" Type="http://schemas.openxmlformats.org/officeDocument/2006/relationships/image" Target="../media/image20.png"/><Relationship Id="rId2" Type="http://schemas.openxmlformats.org/officeDocument/2006/relationships/video" Target="NULL" TargetMode="External"/><Relationship Id="rId1" Type="http://schemas.openxmlformats.org/officeDocument/2006/relationships/tags" Target="../tags/tag8.xml"/><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microsoft.com/office/2007/relationships/media" Target="../media/media7.mp4"/><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1.xml"/><Relationship Id="rId7" Type="http://schemas.openxmlformats.org/officeDocument/2006/relationships/image" Target="../media/image22.png"/><Relationship Id="rId2" Type="http://schemas.openxmlformats.org/officeDocument/2006/relationships/video" Target="NULL" TargetMode="External"/><Relationship Id="rId1" Type="http://schemas.openxmlformats.org/officeDocument/2006/relationships/tags" Target="../tags/tag10.xml"/><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microsoft.com/office/2007/relationships/media" Target="../media/media8.mp4"/><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9.mp4"/><Relationship Id="rId7" Type="http://schemas.openxmlformats.org/officeDocument/2006/relationships/image" Target="../media/image25.png"/><Relationship Id="rId2" Type="http://schemas.openxmlformats.org/officeDocument/2006/relationships/tags" Target="../tags/tag12.xml"/><Relationship Id="rId1" Type="http://schemas.openxmlformats.org/officeDocument/2006/relationships/video" Target="NULL" TargetMode="External"/><Relationship Id="rId6" Type="http://schemas.openxmlformats.org/officeDocument/2006/relationships/image" Target="../media/image24.png"/><Relationship Id="rId5" Type="http://schemas.openxmlformats.org/officeDocument/2006/relationships/notesSlide" Target="../notesSlides/notesSlide9.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200815" y="2227489"/>
            <a:ext cx="6647974" cy="1200329"/>
          </a:xfrm>
          <a:prstGeom prst="rect">
            <a:avLst/>
          </a:prstGeom>
          <a:solidFill>
            <a:schemeClr val="accent4"/>
          </a:solidFill>
        </p:spPr>
        <p:txBody>
          <a:bodyPr wrap="none" rtlCol="0">
            <a:spAutoFit/>
          </a:bodyPr>
          <a:lstStyle/>
          <a:p>
            <a:pPr algn="ctr"/>
            <a:r>
              <a:rPr kumimoji="1" lang="zh-TW" altLang="en-US" sz="7200" b="1" dirty="0" smtClean="0">
                <a:solidFill>
                  <a:schemeClr val="bg1"/>
                </a:solidFill>
                <a:latin typeface="微软雅黑" panose="020B0503020204020204" charset="-122"/>
                <a:ea typeface="微软雅黑" panose="020B0503020204020204" charset="-122"/>
                <a:cs typeface="微软雅黑" panose="020B0503020204020204" charset="-122"/>
              </a:rPr>
              <a:t>圖書館</a:t>
            </a:r>
            <a:r>
              <a:rPr kumimoji="1" lang="zh-TW" altLang="en-US" sz="7200" b="1" dirty="0" smtClean="0">
                <a:solidFill>
                  <a:schemeClr val="bg1"/>
                </a:solidFill>
                <a:latin typeface="微软雅黑" panose="020B0503020204020204" charset="-122"/>
                <a:ea typeface="微软雅黑" panose="020B0503020204020204" charset="-122"/>
                <a:cs typeface="微软雅黑" panose="020B0503020204020204" charset="-122"/>
              </a:rPr>
              <a:t>館際</a:t>
            </a:r>
            <a:r>
              <a:rPr kumimoji="1" lang="zh-TW" altLang="en-US" sz="7200" b="1" dirty="0">
                <a:solidFill>
                  <a:schemeClr val="bg1"/>
                </a:solidFill>
                <a:latin typeface="微软雅黑" panose="020B0503020204020204" charset="-122"/>
                <a:ea typeface="微软雅黑" panose="020B0503020204020204" charset="-122"/>
                <a:cs typeface="微软雅黑" panose="020B0503020204020204" charset="-122"/>
              </a:rPr>
              <a:t>合作</a:t>
            </a:r>
            <a:endParaRPr kumimoji="1" lang="zh-CN" altLang="en-US" sz="7200" b="1"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7" name="圖片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57563" y="5787345"/>
            <a:ext cx="324961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tmp7E83">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2053" end="401.3718"/>
                </p14:media>
              </p:ext>
              <p:ext uri="{42D2F446-02D8-4167-A562-619A0277C38B}">
                <p15:isNarration xmlns:p15="http://schemas.microsoft.com/office/powerpoint/2012/main" val="1"/>
              </p:ext>
            </p:extLst>
          </p:nvPr>
        </p:nvPicPr>
        <p:blipFill>
          <a:blip r:embed="rId7"/>
          <a:stretch>
            <a:fillRect/>
          </a:stretch>
        </p:blipFill>
        <p:spPr>
          <a:xfrm>
            <a:off x="11861800" y="101600"/>
            <a:ext cx="228600" cy="228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6461">
        <p14:ripple/>
      </p:transition>
    </mc:Choice>
    <mc:Fallback>
      <p:transition spd="slow" advClick="0" advTm="64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Rectangle 3"/>
          <p:cNvSpPr>
            <a:spLocks noGrp="1" noChangeArrowheads="1"/>
          </p:cNvSpPr>
          <p:nvPr>
            <p:ph type="body" sz="quarter" idx="10"/>
          </p:nvPr>
        </p:nvSpPr>
        <p:spPr>
          <a:xfrm>
            <a:off x="1713833" y="236936"/>
            <a:ext cx="9476681" cy="529569"/>
          </a:xfrm>
          <a:prstGeom prst="rect">
            <a:avLst/>
          </a:prstGeom>
          <a:ln w="12700" cmpd="sng">
            <a:noFill/>
          </a:ln>
        </p:spPr>
        <p:txBody>
          <a:bodyPr vert="horz" anchor="ctr"/>
          <a:lstStyle/>
          <a:p>
            <a:r>
              <a:rPr lang="zh-TW" altLang="en-US" sz="3600" spc="300" dirty="0"/>
              <a:t>找期刊文章的工具－期刊聯合目錄</a:t>
            </a:r>
            <a:endParaRPr lang="en-US" altLang="zh-TW" sz="3600" spc="300" dirty="0"/>
          </a:p>
        </p:txBody>
      </p:sp>
      <p:sp>
        <p:nvSpPr>
          <p:cNvPr id="150533" name="Rectangle 8"/>
          <p:cNvSpPr>
            <a:spLocks noChangeArrowheads="1"/>
          </p:cNvSpPr>
          <p:nvPr/>
        </p:nvSpPr>
        <p:spPr bwMode="auto">
          <a:xfrm>
            <a:off x="2351617" y="5196959"/>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itchFamily="34" charset="0"/>
              <a:buChar char="•"/>
              <a:defRPr kumimoji="1" sz="3200">
                <a:solidFill>
                  <a:schemeClr val="tx1"/>
                </a:solidFill>
                <a:latin typeface="Times New Roman" pitchFamily="18" charset="0"/>
                <a:ea typeface="新細明體" pitchFamily="18" charset="-120"/>
              </a:defRPr>
            </a:lvl1pPr>
            <a:lvl2pPr marL="742950" indent="-285750">
              <a:spcBef>
                <a:spcPct val="20000"/>
              </a:spcBef>
              <a:buFont typeface="Arial" pitchFamily="34" charset="0"/>
              <a:buChar char="–"/>
              <a:defRPr kumimoji="1" sz="2800">
                <a:solidFill>
                  <a:schemeClr val="tx1"/>
                </a:solidFill>
                <a:latin typeface="Times New Roman" pitchFamily="18" charset="0"/>
                <a:ea typeface="新細明體" pitchFamily="18" charset="-120"/>
              </a:defRPr>
            </a:lvl2pPr>
            <a:lvl3pPr marL="1143000" indent="-228600">
              <a:spcBef>
                <a:spcPct val="20000"/>
              </a:spcBef>
              <a:buFont typeface="Arial" pitchFamily="34" charset="0"/>
              <a:buChar char="•"/>
              <a:defRPr kumimoji="1" sz="2400">
                <a:solidFill>
                  <a:schemeClr val="tx1"/>
                </a:solidFill>
                <a:latin typeface="Times New Roman" pitchFamily="18" charset="0"/>
                <a:ea typeface="新細明體" pitchFamily="18" charset="-120"/>
              </a:defRPr>
            </a:lvl3pPr>
            <a:lvl4pPr marL="16002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4pPr>
            <a:lvl5pPr marL="20574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kumimoji="0" lang="zh-TW" altLang="en-US" sz="1800">
              <a:solidFill>
                <a:srgbClr val="4D4D4D"/>
              </a:solidFill>
              <a:latin typeface="Arial" pitchFamily="34" charset="0"/>
            </a:endParaRPr>
          </a:p>
        </p:txBody>
      </p:sp>
      <p:pic>
        <p:nvPicPr>
          <p:cNvPr id="150534" name="圖片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285875"/>
            <a:ext cx="121920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mp52FD">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2310" end="982.2666"/>
                </p14:media>
              </p:ext>
              <p:ext uri="{42D2F446-02D8-4167-A562-619A0277C38B}">
                <p15:isNarration xmlns:p15="http://schemas.microsoft.com/office/powerpoint/2012/main" val="1"/>
              </p:ext>
            </p:extLst>
          </p:nvPr>
        </p:nvPicPr>
        <p:blipFill>
          <a:blip r:embed="rId7"/>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3754555077"/>
      </p:ext>
    </p:extLst>
  </p:cSld>
  <p:clrMapOvr>
    <a:masterClrMapping/>
  </p:clrMapOvr>
  <p:transition spd="slow" advClick="0" advTm="114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3"/>
          <p:cNvSpPr>
            <a:spLocks noGrp="1" noChangeArrowheads="1"/>
          </p:cNvSpPr>
          <p:nvPr>
            <p:ph type="body" sz="quarter" idx="10"/>
          </p:nvPr>
        </p:nvSpPr>
        <p:spPr>
          <a:xfrm>
            <a:off x="1713833" y="236936"/>
            <a:ext cx="7778509" cy="529569"/>
          </a:xfrm>
          <a:prstGeom prst="rect">
            <a:avLst/>
          </a:prstGeom>
          <a:ln w="12700" cmpd="sng">
            <a:noFill/>
          </a:ln>
        </p:spPr>
        <p:txBody>
          <a:bodyPr vert="horz" anchor="ctr"/>
          <a:lstStyle/>
          <a:p>
            <a:r>
              <a:rPr lang="zh-TW" altLang="en-US" sz="3600" spc="300" dirty="0"/>
              <a:t>找期刊文章的工具－期刊聯合目錄</a:t>
            </a:r>
            <a:endParaRPr lang="en-US" altLang="zh-TW" sz="3600" spc="300" dirty="0"/>
          </a:p>
        </p:txBody>
      </p:sp>
      <p:sp>
        <p:nvSpPr>
          <p:cNvPr id="151556" name="Rectangle 8"/>
          <p:cNvSpPr>
            <a:spLocks noChangeArrowheads="1"/>
          </p:cNvSpPr>
          <p:nvPr/>
        </p:nvSpPr>
        <p:spPr bwMode="auto">
          <a:xfrm>
            <a:off x="2351617" y="5196959"/>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itchFamily="34" charset="0"/>
              <a:buChar char="•"/>
              <a:defRPr kumimoji="1" sz="3200">
                <a:solidFill>
                  <a:schemeClr val="tx1"/>
                </a:solidFill>
                <a:latin typeface="Times New Roman" pitchFamily="18" charset="0"/>
                <a:ea typeface="新細明體" pitchFamily="18" charset="-120"/>
              </a:defRPr>
            </a:lvl1pPr>
            <a:lvl2pPr marL="742950" indent="-285750">
              <a:spcBef>
                <a:spcPct val="20000"/>
              </a:spcBef>
              <a:buFont typeface="Arial" pitchFamily="34" charset="0"/>
              <a:buChar char="–"/>
              <a:defRPr kumimoji="1" sz="2800">
                <a:solidFill>
                  <a:schemeClr val="tx1"/>
                </a:solidFill>
                <a:latin typeface="Times New Roman" pitchFamily="18" charset="0"/>
                <a:ea typeface="新細明體" pitchFamily="18" charset="-120"/>
              </a:defRPr>
            </a:lvl2pPr>
            <a:lvl3pPr marL="1143000" indent="-228600">
              <a:spcBef>
                <a:spcPct val="20000"/>
              </a:spcBef>
              <a:buFont typeface="Arial" pitchFamily="34" charset="0"/>
              <a:buChar char="•"/>
              <a:defRPr kumimoji="1" sz="2400">
                <a:solidFill>
                  <a:schemeClr val="tx1"/>
                </a:solidFill>
                <a:latin typeface="Times New Roman" pitchFamily="18" charset="0"/>
                <a:ea typeface="新細明體" pitchFamily="18" charset="-120"/>
              </a:defRPr>
            </a:lvl3pPr>
            <a:lvl4pPr marL="16002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4pPr>
            <a:lvl5pPr marL="20574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kumimoji="0" lang="zh-TW" altLang="en-US" sz="1800">
              <a:solidFill>
                <a:srgbClr val="4D4D4D"/>
              </a:solidFill>
              <a:latin typeface="Arial" pitchFamily="34" charset="0"/>
            </a:endParaRPr>
          </a:p>
        </p:txBody>
      </p:sp>
      <p:pic>
        <p:nvPicPr>
          <p:cNvPr id="151557" name="圖片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9768" y="1630491"/>
            <a:ext cx="11195304"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tmpECFD">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948" end="23.1587"/>
                </p14:media>
              </p:ext>
              <p:ext uri="{42D2F446-02D8-4167-A562-619A0277C38B}">
                <p15:isNarration xmlns:p15="http://schemas.microsoft.com/office/powerpoint/2012/main" val="1"/>
              </p:ext>
            </p:extLst>
          </p:nvPr>
        </p:nvPicPr>
        <p:blipFill>
          <a:blip r:embed="rId7"/>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1536932160"/>
      </p:ext>
    </p:extLst>
  </p:cSld>
  <p:clrMapOvr>
    <a:masterClrMapping/>
  </p:clrMapOvr>
  <p:transition spd="slow" advClick="0" advTm="306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3"/>
          <p:cNvSpPr>
            <a:spLocks noGrp="1" noChangeArrowheads="1"/>
          </p:cNvSpPr>
          <p:nvPr>
            <p:ph type="body" sz="quarter" idx="10"/>
          </p:nvPr>
        </p:nvSpPr>
        <p:spPr>
          <a:xfrm>
            <a:off x="1713833" y="236936"/>
            <a:ext cx="9467973" cy="529569"/>
          </a:xfrm>
          <a:prstGeom prst="rect">
            <a:avLst/>
          </a:prstGeom>
          <a:ln w="12700" cmpd="sng">
            <a:noFill/>
          </a:ln>
        </p:spPr>
        <p:txBody>
          <a:bodyPr vert="horz" anchor="ctr"/>
          <a:lstStyle/>
          <a:p>
            <a:r>
              <a:rPr lang="zh-TW" altLang="en-US" sz="3600" spc="300" dirty="0"/>
              <a:t>找期刊文章的工具－提出</a:t>
            </a:r>
            <a:r>
              <a:rPr lang="en-US" altLang="zh-TW" sz="3600" spc="300" dirty="0"/>
              <a:t>NDDS</a:t>
            </a:r>
            <a:r>
              <a:rPr lang="zh-TW" altLang="en-US" sz="3600" spc="300" dirty="0"/>
              <a:t>申請</a:t>
            </a:r>
            <a:endParaRPr lang="en-US" altLang="zh-TW" sz="3600" spc="300" dirty="0"/>
          </a:p>
        </p:txBody>
      </p:sp>
      <p:sp>
        <p:nvSpPr>
          <p:cNvPr id="152581" name="Rectangle 8"/>
          <p:cNvSpPr>
            <a:spLocks noChangeArrowheads="1"/>
          </p:cNvSpPr>
          <p:nvPr/>
        </p:nvSpPr>
        <p:spPr bwMode="auto">
          <a:xfrm>
            <a:off x="2351617" y="5196959"/>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itchFamily="34" charset="0"/>
              <a:buChar char="•"/>
              <a:defRPr kumimoji="1" sz="3200">
                <a:solidFill>
                  <a:schemeClr val="tx1"/>
                </a:solidFill>
                <a:latin typeface="Times New Roman" pitchFamily="18" charset="0"/>
                <a:ea typeface="新細明體" pitchFamily="18" charset="-120"/>
              </a:defRPr>
            </a:lvl1pPr>
            <a:lvl2pPr marL="742950" indent="-285750">
              <a:spcBef>
                <a:spcPct val="20000"/>
              </a:spcBef>
              <a:buFont typeface="Arial" pitchFamily="34" charset="0"/>
              <a:buChar char="–"/>
              <a:defRPr kumimoji="1" sz="2800">
                <a:solidFill>
                  <a:schemeClr val="tx1"/>
                </a:solidFill>
                <a:latin typeface="Times New Roman" pitchFamily="18" charset="0"/>
                <a:ea typeface="新細明體" pitchFamily="18" charset="-120"/>
              </a:defRPr>
            </a:lvl2pPr>
            <a:lvl3pPr marL="1143000" indent="-228600">
              <a:spcBef>
                <a:spcPct val="20000"/>
              </a:spcBef>
              <a:buFont typeface="Arial" pitchFamily="34" charset="0"/>
              <a:buChar char="•"/>
              <a:defRPr kumimoji="1" sz="2400">
                <a:solidFill>
                  <a:schemeClr val="tx1"/>
                </a:solidFill>
                <a:latin typeface="Times New Roman" pitchFamily="18" charset="0"/>
                <a:ea typeface="新細明體" pitchFamily="18" charset="-120"/>
              </a:defRPr>
            </a:lvl3pPr>
            <a:lvl4pPr marL="16002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4pPr>
            <a:lvl5pPr marL="20574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kumimoji="0" lang="zh-TW" altLang="en-US" sz="1800">
              <a:solidFill>
                <a:srgbClr val="4D4D4D"/>
              </a:solidFill>
              <a:latin typeface="Arial" pitchFamily="34" charset="0"/>
            </a:endParaRPr>
          </a:p>
        </p:txBody>
      </p:sp>
      <p:pic>
        <p:nvPicPr>
          <p:cNvPr id="152582" name="圖片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484314"/>
            <a:ext cx="6208184"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bwMode="auto">
          <a:xfrm>
            <a:off x="1159933" y="5788025"/>
            <a:ext cx="3888317" cy="649288"/>
          </a:xfrm>
          <a:prstGeom prst="rect">
            <a:avLst/>
          </a:prstGeom>
          <a:noFill/>
          <a:ln>
            <a:noFill/>
          </a:ln>
          <a:extLst/>
        </p:spPr>
        <p:txBody>
          <a:bodyPr anchor="ctr">
            <a:normAutofit fontScale="45000" lnSpcReduction="20000"/>
          </a:bodyPr>
          <a:lstStyle>
            <a:lvl1pPr algn="l" rtl="0" eaLnBrk="0" fontAlgn="base" hangingPunct="0">
              <a:spcBef>
                <a:spcPct val="0"/>
              </a:spcBef>
              <a:spcAft>
                <a:spcPct val="0"/>
              </a:spcAft>
              <a:defRPr sz="3200" b="1" kern="1200">
                <a:solidFill>
                  <a:srgbClr val="002060"/>
                </a:solidFill>
                <a:latin typeface="+mj-ea"/>
                <a:ea typeface="+mj-ea"/>
                <a:cs typeface="+mj-cs"/>
              </a:defRPr>
            </a:lvl1pPr>
            <a:lvl2pPr algn="ctr" rtl="0" eaLnBrk="0" fontAlgn="base" hangingPunct="0">
              <a:spcBef>
                <a:spcPct val="0"/>
              </a:spcBef>
              <a:spcAft>
                <a:spcPct val="0"/>
              </a:spcAft>
              <a:defRPr sz="4400">
                <a:solidFill>
                  <a:schemeClr val="tx1"/>
                </a:solidFill>
                <a:latin typeface="Impact" pitchFamily="34" charset="0"/>
                <a:ea typeface="微軟正黑體" pitchFamily="34" charset="-120"/>
              </a:defRPr>
            </a:lvl2pPr>
            <a:lvl3pPr algn="ctr" rtl="0" eaLnBrk="0" fontAlgn="base" hangingPunct="0">
              <a:spcBef>
                <a:spcPct val="0"/>
              </a:spcBef>
              <a:spcAft>
                <a:spcPct val="0"/>
              </a:spcAft>
              <a:defRPr sz="4400">
                <a:solidFill>
                  <a:schemeClr val="tx1"/>
                </a:solidFill>
                <a:latin typeface="Impact" pitchFamily="34" charset="0"/>
                <a:ea typeface="微軟正黑體" pitchFamily="34" charset="-120"/>
              </a:defRPr>
            </a:lvl3pPr>
            <a:lvl4pPr algn="ctr" rtl="0" eaLnBrk="0" fontAlgn="base" hangingPunct="0">
              <a:spcBef>
                <a:spcPct val="0"/>
              </a:spcBef>
              <a:spcAft>
                <a:spcPct val="0"/>
              </a:spcAft>
              <a:defRPr sz="4400">
                <a:solidFill>
                  <a:schemeClr val="tx1"/>
                </a:solidFill>
                <a:latin typeface="Impact" pitchFamily="34" charset="0"/>
                <a:ea typeface="微軟正黑體" pitchFamily="34" charset="-120"/>
              </a:defRPr>
            </a:lvl4pPr>
            <a:lvl5pPr algn="ctr" rtl="0" eaLnBrk="0" fontAlgn="base" hangingPunct="0">
              <a:spcBef>
                <a:spcPct val="0"/>
              </a:spcBef>
              <a:spcAft>
                <a:spcPct val="0"/>
              </a:spcAft>
              <a:defRPr sz="4400">
                <a:solidFill>
                  <a:schemeClr val="tx1"/>
                </a:solidFill>
                <a:latin typeface="Impact" pitchFamily="34" charset="0"/>
                <a:ea typeface="微軟正黑體" pitchFamily="34" charset="-120"/>
              </a:defRPr>
            </a:lvl5pPr>
            <a:lvl6pPr marL="457200" algn="ctr" rtl="0" eaLnBrk="1" fontAlgn="base" hangingPunct="1">
              <a:spcBef>
                <a:spcPct val="0"/>
              </a:spcBef>
              <a:spcAft>
                <a:spcPct val="0"/>
              </a:spcAft>
              <a:defRPr sz="4400">
                <a:solidFill>
                  <a:schemeClr val="tx1"/>
                </a:solidFill>
                <a:latin typeface="Impact" pitchFamily="34" charset="0"/>
                <a:ea typeface="微軟正黑體" pitchFamily="34" charset="-120"/>
              </a:defRPr>
            </a:lvl6pPr>
            <a:lvl7pPr marL="914400" algn="ctr" rtl="0" eaLnBrk="1" fontAlgn="base" hangingPunct="1">
              <a:spcBef>
                <a:spcPct val="0"/>
              </a:spcBef>
              <a:spcAft>
                <a:spcPct val="0"/>
              </a:spcAft>
              <a:defRPr sz="4400">
                <a:solidFill>
                  <a:schemeClr val="tx1"/>
                </a:solidFill>
                <a:latin typeface="Impact" pitchFamily="34" charset="0"/>
                <a:ea typeface="微軟正黑體" pitchFamily="34" charset="-120"/>
              </a:defRPr>
            </a:lvl7pPr>
            <a:lvl8pPr marL="1371600" algn="ctr" rtl="0" eaLnBrk="1" fontAlgn="base" hangingPunct="1">
              <a:spcBef>
                <a:spcPct val="0"/>
              </a:spcBef>
              <a:spcAft>
                <a:spcPct val="0"/>
              </a:spcAft>
              <a:defRPr sz="4400">
                <a:solidFill>
                  <a:schemeClr val="tx1"/>
                </a:solidFill>
                <a:latin typeface="Impact" pitchFamily="34" charset="0"/>
                <a:ea typeface="微軟正黑體" pitchFamily="34" charset="-120"/>
              </a:defRPr>
            </a:lvl8pPr>
            <a:lvl9pPr marL="1828800" algn="ctr" rtl="0" eaLnBrk="1" fontAlgn="base" hangingPunct="1">
              <a:spcBef>
                <a:spcPct val="0"/>
              </a:spcBef>
              <a:spcAft>
                <a:spcPct val="0"/>
              </a:spcAft>
              <a:defRPr sz="4400">
                <a:solidFill>
                  <a:schemeClr val="tx1"/>
                </a:solidFill>
                <a:latin typeface="Impact" pitchFamily="34" charset="0"/>
                <a:ea typeface="微軟正黑體" pitchFamily="34" charset="-120"/>
              </a:defRPr>
            </a:lvl9pPr>
          </a:lstStyle>
          <a:p>
            <a:pPr eaLnBrk="1" hangingPunct="1">
              <a:defRPr/>
            </a:pPr>
            <a:r>
              <a:rPr kumimoji="0" lang="zh-TW" altLang="en-US" sz="6400" dirty="0" smtClean="0"/>
              <a:t>輸入你的帳號密碼</a:t>
            </a:r>
            <a:endParaRPr kumimoji="0" lang="en-US" altLang="zh-TW" sz="6400" dirty="0" smtClean="0"/>
          </a:p>
          <a:p>
            <a:pPr eaLnBrk="1" hangingPunct="1">
              <a:defRPr/>
            </a:pPr>
            <a:r>
              <a:rPr kumimoji="0" lang="zh-TW" altLang="en-US" sz="3600" dirty="0" smtClean="0">
                <a:solidFill>
                  <a:srgbClr val="FF0000"/>
                </a:solidFill>
              </a:rPr>
              <a:t>*第一次使用需先申請個人帳號</a:t>
            </a:r>
            <a:endParaRPr kumimoji="0" lang="en-US" altLang="zh-TW" sz="3600" dirty="0" smtClean="0">
              <a:solidFill>
                <a:srgbClr val="FF0000"/>
              </a:solidFill>
            </a:endParaRPr>
          </a:p>
        </p:txBody>
      </p:sp>
      <p:pic>
        <p:nvPicPr>
          <p:cNvPr id="152584" name="圖片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16133" y="1495427"/>
            <a:ext cx="5875867"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5" name="Rectangle 2"/>
          <p:cNvSpPr txBox="1">
            <a:spLocks noChangeArrowheads="1"/>
          </p:cNvSpPr>
          <p:nvPr/>
        </p:nvSpPr>
        <p:spPr bwMode="auto">
          <a:xfrm>
            <a:off x="7152218" y="5799139"/>
            <a:ext cx="3888316"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kumimoji="1" sz="3200">
                <a:solidFill>
                  <a:schemeClr val="tx1"/>
                </a:solidFill>
                <a:latin typeface="Times New Roman" pitchFamily="18" charset="0"/>
                <a:ea typeface="新細明體" pitchFamily="18" charset="-120"/>
              </a:defRPr>
            </a:lvl1pPr>
            <a:lvl2pPr marL="742950" indent="-285750">
              <a:spcBef>
                <a:spcPct val="20000"/>
              </a:spcBef>
              <a:buFont typeface="Arial" pitchFamily="34" charset="0"/>
              <a:buChar char="–"/>
              <a:defRPr kumimoji="1" sz="2800">
                <a:solidFill>
                  <a:schemeClr val="tx1"/>
                </a:solidFill>
                <a:latin typeface="Times New Roman" pitchFamily="18" charset="0"/>
                <a:ea typeface="新細明體" pitchFamily="18" charset="-120"/>
              </a:defRPr>
            </a:lvl2pPr>
            <a:lvl3pPr marL="1143000" indent="-228600">
              <a:spcBef>
                <a:spcPct val="20000"/>
              </a:spcBef>
              <a:buFont typeface="Arial" pitchFamily="34" charset="0"/>
              <a:buChar char="•"/>
              <a:defRPr kumimoji="1" sz="2400">
                <a:solidFill>
                  <a:schemeClr val="tx1"/>
                </a:solidFill>
                <a:latin typeface="Times New Roman" pitchFamily="18" charset="0"/>
                <a:ea typeface="新細明體" pitchFamily="18" charset="-120"/>
              </a:defRPr>
            </a:lvl3pPr>
            <a:lvl4pPr marL="16002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4pPr>
            <a:lvl5pPr marL="20574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b="1">
                <a:solidFill>
                  <a:srgbClr val="002060"/>
                </a:solidFill>
                <a:latin typeface="微軟正黑體" pitchFamily="34" charset="-120"/>
                <a:ea typeface="微軟正黑體" pitchFamily="34" charset="-120"/>
              </a:rPr>
              <a:t>確認該館付費資訊後，提出申請</a:t>
            </a:r>
            <a:endParaRPr lang="en-US" altLang="zh-TW" sz="1800" b="1">
              <a:solidFill>
                <a:srgbClr val="002060"/>
              </a:solidFill>
              <a:latin typeface="微軟正黑體" pitchFamily="34" charset="-120"/>
              <a:ea typeface="微軟正黑體" pitchFamily="34" charset="-120"/>
            </a:endParaRPr>
          </a:p>
        </p:txBody>
      </p:sp>
      <p:pic>
        <p:nvPicPr>
          <p:cNvPr id="8" name="tmpA109">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2467" end="147.9546"/>
                </p14:media>
              </p:ext>
              <p:ext uri="{42D2F446-02D8-4167-A562-619A0277C38B}">
                <p15:isNarration xmlns:p15="http://schemas.microsoft.com/office/powerpoint/2012/main" val="1"/>
              </p:ext>
            </p:extLst>
          </p:nvPr>
        </p:nvPicPr>
        <p:blipFill>
          <a:blip r:embed="rId8"/>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4251139428"/>
      </p:ext>
    </p:extLst>
  </p:cSld>
  <p:clrMapOvr>
    <a:masterClrMapping/>
  </p:clrMapOvr>
  <p:transition spd="slow" advClick="0" advTm="110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4" name="Rectangle 3"/>
          <p:cNvSpPr>
            <a:spLocks noGrp="1" noChangeArrowheads="1"/>
          </p:cNvSpPr>
          <p:nvPr>
            <p:ph type="body" sz="quarter" idx="10"/>
          </p:nvPr>
        </p:nvSpPr>
        <p:spPr>
          <a:xfrm>
            <a:off x="1713833" y="236936"/>
            <a:ext cx="9859857" cy="529569"/>
          </a:xfrm>
          <a:prstGeom prst="rect">
            <a:avLst/>
          </a:prstGeom>
          <a:ln w="12700" cmpd="sng">
            <a:noFill/>
          </a:ln>
        </p:spPr>
        <p:txBody>
          <a:bodyPr vert="horz" anchor="ctr"/>
          <a:lstStyle/>
          <a:p>
            <a:r>
              <a:rPr lang="zh-TW" altLang="en-US" sz="3600" spc="300" dirty="0"/>
              <a:t>找期刊文章的工具－提出</a:t>
            </a:r>
            <a:r>
              <a:rPr lang="en-US" altLang="zh-TW" sz="3600" spc="300" dirty="0"/>
              <a:t>NDDS</a:t>
            </a:r>
            <a:r>
              <a:rPr lang="zh-TW" altLang="en-US" sz="3600" spc="300" dirty="0"/>
              <a:t>申請</a:t>
            </a:r>
            <a:endParaRPr lang="en-US" altLang="zh-TW" sz="3600" spc="300" dirty="0"/>
          </a:p>
        </p:txBody>
      </p:sp>
      <p:sp>
        <p:nvSpPr>
          <p:cNvPr id="153605" name="Rectangle 8"/>
          <p:cNvSpPr>
            <a:spLocks noChangeArrowheads="1"/>
          </p:cNvSpPr>
          <p:nvPr/>
        </p:nvSpPr>
        <p:spPr bwMode="auto">
          <a:xfrm>
            <a:off x="2351617" y="5196959"/>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itchFamily="34" charset="0"/>
              <a:buChar char="•"/>
              <a:defRPr kumimoji="1" sz="3200">
                <a:solidFill>
                  <a:schemeClr val="tx1"/>
                </a:solidFill>
                <a:latin typeface="Times New Roman" pitchFamily="18" charset="0"/>
                <a:ea typeface="新細明體" pitchFamily="18" charset="-120"/>
              </a:defRPr>
            </a:lvl1pPr>
            <a:lvl2pPr marL="742950" indent="-285750">
              <a:spcBef>
                <a:spcPct val="20000"/>
              </a:spcBef>
              <a:buFont typeface="Arial" pitchFamily="34" charset="0"/>
              <a:buChar char="–"/>
              <a:defRPr kumimoji="1" sz="2800">
                <a:solidFill>
                  <a:schemeClr val="tx1"/>
                </a:solidFill>
                <a:latin typeface="Times New Roman" pitchFamily="18" charset="0"/>
                <a:ea typeface="新細明體" pitchFamily="18" charset="-120"/>
              </a:defRPr>
            </a:lvl2pPr>
            <a:lvl3pPr marL="1143000" indent="-228600">
              <a:spcBef>
                <a:spcPct val="20000"/>
              </a:spcBef>
              <a:buFont typeface="Arial" pitchFamily="34" charset="0"/>
              <a:buChar char="•"/>
              <a:defRPr kumimoji="1" sz="2400">
                <a:solidFill>
                  <a:schemeClr val="tx1"/>
                </a:solidFill>
                <a:latin typeface="Times New Roman" pitchFamily="18" charset="0"/>
                <a:ea typeface="新細明體" pitchFamily="18" charset="-120"/>
              </a:defRPr>
            </a:lvl3pPr>
            <a:lvl4pPr marL="16002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4pPr>
            <a:lvl5pPr marL="20574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kumimoji="0" lang="zh-TW" altLang="en-US" sz="1800">
              <a:solidFill>
                <a:srgbClr val="4D4D4D"/>
              </a:solidFill>
              <a:latin typeface="Arial" pitchFamily="34" charset="0"/>
            </a:endParaRPr>
          </a:p>
        </p:txBody>
      </p:sp>
      <p:sp>
        <p:nvSpPr>
          <p:cNvPr id="153607" name="Rectangle 2"/>
          <p:cNvSpPr txBox="1">
            <a:spLocks noChangeArrowheads="1"/>
          </p:cNvSpPr>
          <p:nvPr/>
        </p:nvSpPr>
        <p:spPr bwMode="auto">
          <a:xfrm>
            <a:off x="91018" y="5157788"/>
            <a:ext cx="452331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kumimoji="1" sz="3200">
                <a:solidFill>
                  <a:schemeClr val="tx1"/>
                </a:solidFill>
                <a:latin typeface="Times New Roman" pitchFamily="18" charset="0"/>
                <a:ea typeface="新細明體" pitchFamily="18" charset="-120"/>
              </a:defRPr>
            </a:lvl1pPr>
            <a:lvl2pPr marL="742950" indent="-285750">
              <a:spcBef>
                <a:spcPct val="20000"/>
              </a:spcBef>
              <a:buFont typeface="Arial" pitchFamily="34" charset="0"/>
              <a:buChar char="–"/>
              <a:defRPr kumimoji="1" sz="2800">
                <a:solidFill>
                  <a:schemeClr val="tx1"/>
                </a:solidFill>
                <a:latin typeface="Times New Roman" pitchFamily="18" charset="0"/>
                <a:ea typeface="新細明體" pitchFamily="18" charset="-120"/>
              </a:defRPr>
            </a:lvl2pPr>
            <a:lvl3pPr marL="1143000" indent="-228600">
              <a:spcBef>
                <a:spcPct val="20000"/>
              </a:spcBef>
              <a:buFont typeface="Arial" pitchFamily="34" charset="0"/>
              <a:buChar char="•"/>
              <a:defRPr kumimoji="1" sz="2400">
                <a:solidFill>
                  <a:schemeClr val="tx1"/>
                </a:solidFill>
                <a:latin typeface="Times New Roman" pitchFamily="18" charset="0"/>
                <a:ea typeface="新細明體" pitchFamily="18" charset="-120"/>
              </a:defRPr>
            </a:lvl3pPr>
            <a:lvl4pPr marL="16002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4pPr>
            <a:lvl5pPr marL="20574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9pPr>
          </a:lstStyle>
          <a:p>
            <a:pPr eaLnBrk="1" hangingPunct="1">
              <a:lnSpc>
                <a:spcPct val="90000"/>
              </a:lnSpc>
              <a:spcBef>
                <a:spcPct val="0"/>
              </a:spcBef>
              <a:buFontTx/>
              <a:buNone/>
            </a:pPr>
            <a:r>
              <a:rPr lang="zh-TW" altLang="en-US" sz="2400" b="1" dirty="0">
                <a:solidFill>
                  <a:srgbClr val="002060"/>
                </a:solidFill>
                <a:latin typeface="微軟正黑體" pitchFamily="34" charset="-120"/>
                <a:ea typeface="微軟正黑體" pitchFamily="34" charset="-120"/>
              </a:rPr>
              <a:t>資料到館即</a:t>
            </a:r>
            <a:r>
              <a:rPr lang="zh-TW" altLang="en-US" sz="2400" b="1" dirty="0" smtClean="0">
                <a:solidFill>
                  <a:srgbClr val="002060"/>
                </a:solidFill>
                <a:latin typeface="微軟正黑體" pitchFamily="34" charset="-120"/>
                <a:ea typeface="微軟正黑體" pitchFamily="34" charset="-120"/>
              </a:rPr>
              <a:t>可</a:t>
            </a:r>
            <a:endParaRPr lang="en-US" altLang="zh-TW" sz="2400" b="1" dirty="0" smtClean="0">
              <a:solidFill>
                <a:srgbClr val="002060"/>
              </a:solidFill>
              <a:latin typeface="微軟正黑體" pitchFamily="34" charset="-120"/>
              <a:ea typeface="微軟正黑體" pitchFamily="34" charset="-120"/>
            </a:endParaRPr>
          </a:p>
          <a:p>
            <a:pPr eaLnBrk="1" hangingPunct="1">
              <a:lnSpc>
                <a:spcPct val="90000"/>
              </a:lnSpc>
              <a:spcBef>
                <a:spcPct val="0"/>
              </a:spcBef>
              <a:buFontTx/>
              <a:buNone/>
            </a:pPr>
            <a:r>
              <a:rPr lang="zh-TW" altLang="en-US" sz="2400" b="1" dirty="0" smtClean="0">
                <a:solidFill>
                  <a:srgbClr val="002060"/>
                </a:solidFill>
                <a:latin typeface="微軟正黑體" pitchFamily="34" charset="-120"/>
                <a:ea typeface="微軟正黑體" pitchFamily="34" charset="-120"/>
              </a:rPr>
              <a:t>至</a:t>
            </a:r>
            <a:r>
              <a:rPr lang="en-US" altLang="zh-TW" sz="2400" b="1" dirty="0" smtClean="0">
                <a:solidFill>
                  <a:srgbClr val="002060"/>
                </a:solidFill>
                <a:latin typeface="微軟正黑體" pitchFamily="34" charset="-120"/>
                <a:ea typeface="微軟正黑體" pitchFamily="34" charset="-120"/>
              </a:rPr>
              <a:t>1</a:t>
            </a:r>
            <a:r>
              <a:rPr lang="zh-TW" altLang="en-US" sz="2400" b="1" dirty="0">
                <a:solidFill>
                  <a:srgbClr val="002060"/>
                </a:solidFill>
                <a:latin typeface="微軟正黑體" pitchFamily="34" charset="-120"/>
                <a:ea typeface="微軟正黑體" pitchFamily="34" charset="-120"/>
              </a:rPr>
              <a:t>樓參考諮詢台取件</a:t>
            </a:r>
          </a:p>
        </p:txBody>
      </p:sp>
      <p:pic>
        <p:nvPicPr>
          <p:cNvPr id="2" name="圖片 1"/>
          <p:cNvPicPr>
            <a:picLocks noChangeAspect="1"/>
          </p:cNvPicPr>
          <p:nvPr/>
        </p:nvPicPr>
        <p:blipFill>
          <a:blip r:embed="rId6"/>
          <a:stretch>
            <a:fillRect/>
          </a:stretch>
        </p:blipFill>
        <p:spPr>
          <a:xfrm>
            <a:off x="3121516" y="766505"/>
            <a:ext cx="6477561" cy="5769405"/>
          </a:xfrm>
          <a:prstGeom prst="rect">
            <a:avLst/>
          </a:prstGeom>
        </p:spPr>
      </p:pic>
      <p:pic>
        <p:nvPicPr>
          <p:cNvPr id="3" name="tmpBD1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2725" end="482.3945"/>
                </p14:media>
              </p:ext>
              <p:ext uri="{42D2F446-02D8-4167-A562-619A0277C38B}">
                <p15:isNarration xmlns:p15="http://schemas.microsoft.com/office/powerpoint/2012/main" val="1"/>
              </p:ext>
            </p:extLst>
          </p:nvPr>
        </p:nvPicPr>
        <p:blipFill>
          <a:blip r:embed="rId7"/>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3308206411"/>
      </p:ext>
    </p:extLst>
  </p:cSld>
  <p:clrMapOvr>
    <a:masterClrMapping/>
  </p:clrMapOvr>
  <p:transition spd="slow" advClick="0" advTm="424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Rectangle 3"/>
          <p:cNvSpPr>
            <a:spLocks noGrp="1" noChangeArrowheads="1"/>
          </p:cNvSpPr>
          <p:nvPr>
            <p:ph type="body" sz="quarter" idx="10"/>
          </p:nvPr>
        </p:nvSpPr>
        <p:spPr>
          <a:xfrm>
            <a:off x="1713833" y="236936"/>
            <a:ext cx="9938236" cy="529569"/>
          </a:xfrm>
          <a:prstGeom prst="rect">
            <a:avLst/>
          </a:prstGeom>
          <a:ln w="12700" cmpd="sng">
            <a:noFill/>
          </a:ln>
        </p:spPr>
        <p:txBody>
          <a:bodyPr vert="horz" anchor="ctr"/>
          <a:lstStyle/>
          <a:p>
            <a:r>
              <a:rPr lang="zh-TW" altLang="en-US" sz="3600" spc="300" dirty="0"/>
              <a:t>找期刊文章的工具－提出 </a:t>
            </a:r>
            <a:r>
              <a:rPr lang="en-US" altLang="zh-TW" sz="3600" spc="300" dirty="0" err="1"/>
              <a:t>RapidILL</a:t>
            </a:r>
            <a:r>
              <a:rPr lang="zh-TW" altLang="en-US" sz="3600" spc="300" dirty="0"/>
              <a:t>申請</a:t>
            </a:r>
            <a:endParaRPr lang="en-US" altLang="zh-TW" sz="3600" spc="300" dirty="0"/>
          </a:p>
        </p:txBody>
      </p:sp>
      <p:sp>
        <p:nvSpPr>
          <p:cNvPr id="154629" name="Rectangle 8"/>
          <p:cNvSpPr>
            <a:spLocks noChangeArrowheads="1"/>
          </p:cNvSpPr>
          <p:nvPr/>
        </p:nvSpPr>
        <p:spPr bwMode="auto">
          <a:xfrm>
            <a:off x="2351617" y="5196959"/>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itchFamily="34" charset="0"/>
              <a:buChar char="•"/>
              <a:defRPr kumimoji="1" sz="3200">
                <a:solidFill>
                  <a:schemeClr val="tx1"/>
                </a:solidFill>
                <a:latin typeface="Times New Roman" pitchFamily="18" charset="0"/>
                <a:ea typeface="新細明體" pitchFamily="18" charset="-120"/>
              </a:defRPr>
            </a:lvl1pPr>
            <a:lvl2pPr marL="742950" indent="-285750">
              <a:spcBef>
                <a:spcPct val="20000"/>
              </a:spcBef>
              <a:buFont typeface="Arial" pitchFamily="34" charset="0"/>
              <a:buChar char="–"/>
              <a:defRPr kumimoji="1" sz="2800">
                <a:solidFill>
                  <a:schemeClr val="tx1"/>
                </a:solidFill>
                <a:latin typeface="Times New Roman" pitchFamily="18" charset="0"/>
                <a:ea typeface="新細明體" pitchFamily="18" charset="-120"/>
              </a:defRPr>
            </a:lvl2pPr>
            <a:lvl3pPr marL="1143000" indent="-228600">
              <a:spcBef>
                <a:spcPct val="20000"/>
              </a:spcBef>
              <a:buFont typeface="Arial" pitchFamily="34" charset="0"/>
              <a:buChar char="•"/>
              <a:defRPr kumimoji="1" sz="2400">
                <a:solidFill>
                  <a:schemeClr val="tx1"/>
                </a:solidFill>
                <a:latin typeface="Times New Roman" pitchFamily="18" charset="0"/>
                <a:ea typeface="新細明體" pitchFamily="18" charset="-120"/>
              </a:defRPr>
            </a:lvl3pPr>
            <a:lvl4pPr marL="16002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4pPr>
            <a:lvl5pPr marL="20574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kumimoji="0" lang="zh-TW" altLang="en-US" sz="1800">
              <a:solidFill>
                <a:srgbClr val="4D4D4D"/>
              </a:solidFill>
              <a:latin typeface="Arial" pitchFamily="34" charset="0"/>
            </a:endParaRPr>
          </a:p>
        </p:txBody>
      </p:sp>
      <p:pic>
        <p:nvPicPr>
          <p:cNvPr id="154630" name="圖片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400" y="1365250"/>
            <a:ext cx="7334251"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7609418" y="2276476"/>
            <a:ext cx="4582583" cy="1152525"/>
          </a:xfrm>
          <a:prstGeom prst="rect">
            <a:avLst/>
          </a:prstGeom>
          <a:noFill/>
          <a:ln>
            <a:noFill/>
          </a:ln>
          <a:extLst/>
        </p:spPr>
        <p:txBody>
          <a:bodyPr anchor="ctr">
            <a:normAutofit fontScale="55000" lnSpcReduction="20000"/>
          </a:bodyPr>
          <a:lstStyle>
            <a:lvl1pPr algn="l" rtl="0" eaLnBrk="0" fontAlgn="base" hangingPunct="0">
              <a:spcBef>
                <a:spcPct val="0"/>
              </a:spcBef>
              <a:spcAft>
                <a:spcPct val="0"/>
              </a:spcAft>
              <a:defRPr sz="3200" b="1" kern="1200">
                <a:solidFill>
                  <a:srgbClr val="002060"/>
                </a:solidFill>
                <a:latin typeface="+mj-ea"/>
                <a:ea typeface="+mj-ea"/>
                <a:cs typeface="+mj-cs"/>
              </a:defRPr>
            </a:lvl1pPr>
            <a:lvl2pPr algn="ctr" rtl="0" eaLnBrk="0" fontAlgn="base" hangingPunct="0">
              <a:spcBef>
                <a:spcPct val="0"/>
              </a:spcBef>
              <a:spcAft>
                <a:spcPct val="0"/>
              </a:spcAft>
              <a:defRPr sz="4400">
                <a:solidFill>
                  <a:schemeClr val="tx1"/>
                </a:solidFill>
                <a:latin typeface="Impact" pitchFamily="34" charset="0"/>
                <a:ea typeface="微軟正黑體" pitchFamily="34" charset="-120"/>
              </a:defRPr>
            </a:lvl2pPr>
            <a:lvl3pPr algn="ctr" rtl="0" eaLnBrk="0" fontAlgn="base" hangingPunct="0">
              <a:spcBef>
                <a:spcPct val="0"/>
              </a:spcBef>
              <a:spcAft>
                <a:spcPct val="0"/>
              </a:spcAft>
              <a:defRPr sz="4400">
                <a:solidFill>
                  <a:schemeClr val="tx1"/>
                </a:solidFill>
                <a:latin typeface="Impact" pitchFamily="34" charset="0"/>
                <a:ea typeface="微軟正黑體" pitchFamily="34" charset="-120"/>
              </a:defRPr>
            </a:lvl3pPr>
            <a:lvl4pPr algn="ctr" rtl="0" eaLnBrk="0" fontAlgn="base" hangingPunct="0">
              <a:spcBef>
                <a:spcPct val="0"/>
              </a:spcBef>
              <a:spcAft>
                <a:spcPct val="0"/>
              </a:spcAft>
              <a:defRPr sz="4400">
                <a:solidFill>
                  <a:schemeClr val="tx1"/>
                </a:solidFill>
                <a:latin typeface="Impact" pitchFamily="34" charset="0"/>
                <a:ea typeface="微軟正黑體" pitchFamily="34" charset="-120"/>
              </a:defRPr>
            </a:lvl4pPr>
            <a:lvl5pPr algn="ctr" rtl="0" eaLnBrk="0" fontAlgn="base" hangingPunct="0">
              <a:spcBef>
                <a:spcPct val="0"/>
              </a:spcBef>
              <a:spcAft>
                <a:spcPct val="0"/>
              </a:spcAft>
              <a:defRPr sz="4400">
                <a:solidFill>
                  <a:schemeClr val="tx1"/>
                </a:solidFill>
                <a:latin typeface="Impact" pitchFamily="34" charset="0"/>
                <a:ea typeface="微軟正黑體" pitchFamily="34" charset="-120"/>
              </a:defRPr>
            </a:lvl5pPr>
            <a:lvl6pPr marL="457200" algn="ctr" rtl="0" eaLnBrk="1" fontAlgn="base" hangingPunct="1">
              <a:spcBef>
                <a:spcPct val="0"/>
              </a:spcBef>
              <a:spcAft>
                <a:spcPct val="0"/>
              </a:spcAft>
              <a:defRPr sz="4400">
                <a:solidFill>
                  <a:schemeClr val="tx1"/>
                </a:solidFill>
                <a:latin typeface="Impact" pitchFamily="34" charset="0"/>
                <a:ea typeface="微軟正黑體" pitchFamily="34" charset="-120"/>
              </a:defRPr>
            </a:lvl6pPr>
            <a:lvl7pPr marL="914400" algn="ctr" rtl="0" eaLnBrk="1" fontAlgn="base" hangingPunct="1">
              <a:spcBef>
                <a:spcPct val="0"/>
              </a:spcBef>
              <a:spcAft>
                <a:spcPct val="0"/>
              </a:spcAft>
              <a:defRPr sz="4400">
                <a:solidFill>
                  <a:schemeClr val="tx1"/>
                </a:solidFill>
                <a:latin typeface="Impact" pitchFamily="34" charset="0"/>
                <a:ea typeface="微軟正黑體" pitchFamily="34" charset="-120"/>
              </a:defRPr>
            </a:lvl7pPr>
            <a:lvl8pPr marL="1371600" algn="ctr" rtl="0" eaLnBrk="1" fontAlgn="base" hangingPunct="1">
              <a:spcBef>
                <a:spcPct val="0"/>
              </a:spcBef>
              <a:spcAft>
                <a:spcPct val="0"/>
              </a:spcAft>
              <a:defRPr sz="4400">
                <a:solidFill>
                  <a:schemeClr val="tx1"/>
                </a:solidFill>
                <a:latin typeface="Impact" pitchFamily="34" charset="0"/>
                <a:ea typeface="微軟正黑體" pitchFamily="34" charset="-120"/>
              </a:defRPr>
            </a:lvl8pPr>
            <a:lvl9pPr marL="1828800" algn="ctr" rtl="0" eaLnBrk="1" fontAlgn="base" hangingPunct="1">
              <a:spcBef>
                <a:spcPct val="0"/>
              </a:spcBef>
              <a:spcAft>
                <a:spcPct val="0"/>
              </a:spcAft>
              <a:defRPr sz="4400">
                <a:solidFill>
                  <a:schemeClr val="tx1"/>
                </a:solidFill>
                <a:latin typeface="Impact" pitchFamily="34" charset="0"/>
                <a:ea typeface="微軟正黑體" pitchFamily="34" charset="-120"/>
              </a:defRPr>
            </a:lvl9pPr>
          </a:lstStyle>
          <a:p>
            <a:pPr eaLnBrk="1" hangingPunct="1">
              <a:lnSpc>
                <a:spcPct val="120000"/>
              </a:lnSpc>
              <a:defRPr/>
            </a:pPr>
            <a:r>
              <a:rPr kumimoji="0" lang="zh-TW" altLang="zh-TW" sz="5100" dirty="0" smtClean="0"/>
              <a:t>申請期</a:t>
            </a:r>
            <a:r>
              <a:rPr kumimoji="0" lang="zh-TW" altLang="zh-TW" sz="5100" dirty="0"/>
              <a:t>刊文獻複</a:t>
            </a:r>
            <a:r>
              <a:rPr kumimoji="0" lang="zh-TW" altLang="zh-TW" sz="5100" dirty="0" smtClean="0"/>
              <a:t>印為限</a:t>
            </a:r>
            <a:endParaRPr kumimoji="0" lang="en-US" altLang="zh-TW" sz="5100" dirty="0" smtClean="0"/>
          </a:p>
          <a:p>
            <a:pPr eaLnBrk="1" hangingPunct="1">
              <a:lnSpc>
                <a:spcPct val="120000"/>
              </a:lnSpc>
              <a:defRPr/>
            </a:pPr>
            <a:r>
              <a:rPr kumimoji="0" lang="zh-TW" altLang="en-US" sz="3600" dirty="0">
                <a:solidFill>
                  <a:srgbClr val="FF0000"/>
                </a:solidFill>
              </a:rPr>
              <a:t>*其他類型文</a:t>
            </a:r>
            <a:r>
              <a:rPr kumimoji="0" lang="zh-TW" altLang="en-US" sz="3600" dirty="0" smtClean="0">
                <a:solidFill>
                  <a:srgbClr val="FF0000"/>
                </a:solidFill>
              </a:rPr>
              <a:t>獻</a:t>
            </a:r>
            <a:r>
              <a:rPr kumimoji="0" lang="zh-TW" altLang="en-US" sz="3600" dirty="0">
                <a:solidFill>
                  <a:srgbClr val="FF0000"/>
                </a:solidFill>
              </a:rPr>
              <a:t>，</a:t>
            </a:r>
            <a:r>
              <a:rPr kumimoji="0" lang="zh-TW" altLang="en-US" sz="3600" dirty="0" smtClean="0">
                <a:solidFill>
                  <a:srgbClr val="FF0000"/>
                </a:solidFill>
              </a:rPr>
              <a:t>請</a:t>
            </a:r>
            <a:r>
              <a:rPr kumimoji="0" lang="zh-TW" altLang="en-US" sz="3600" dirty="0">
                <a:solidFill>
                  <a:srgbClr val="FF0000"/>
                </a:solidFill>
              </a:rPr>
              <a:t>透</a:t>
            </a:r>
            <a:r>
              <a:rPr kumimoji="0" lang="zh-TW" altLang="en-US" sz="3600" dirty="0" smtClean="0">
                <a:solidFill>
                  <a:srgbClr val="FF0000"/>
                </a:solidFill>
              </a:rPr>
              <a:t>過</a:t>
            </a:r>
            <a:r>
              <a:rPr kumimoji="0" lang="en-US" altLang="zh-TW" sz="3600" dirty="0" smtClean="0">
                <a:solidFill>
                  <a:srgbClr val="FF0000"/>
                </a:solidFill>
              </a:rPr>
              <a:t>NDDS</a:t>
            </a:r>
          </a:p>
          <a:p>
            <a:pPr eaLnBrk="1" hangingPunct="1">
              <a:lnSpc>
                <a:spcPct val="120000"/>
              </a:lnSpc>
              <a:defRPr/>
            </a:pPr>
            <a:r>
              <a:rPr kumimoji="0" lang="en-US" altLang="zh-TW" sz="3600" dirty="0">
                <a:solidFill>
                  <a:srgbClr val="FF0000"/>
                </a:solidFill>
              </a:rPr>
              <a:t> </a:t>
            </a:r>
            <a:r>
              <a:rPr kumimoji="0" lang="zh-TW" altLang="en-US" sz="3600" dirty="0" smtClean="0">
                <a:solidFill>
                  <a:srgbClr val="FF0000"/>
                </a:solidFill>
              </a:rPr>
              <a:t>提</a:t>
            </a:r>
            <a:r>
              <a:rPr kumimoji="0" lang="zh-TW" altLang="en-US" sz="3600" dirty="0">
                <a:solidFill>
                  <a:srgbClr val="FF0000"/>
                </a:solidFill>
              </a:rPr>
              <a:t>出申請</a:t>
            </a:r>
            <a:endParaRPr kumimoji="0" lang="en-US" altLang="zh-TW" sz="3600" dirty="0" smtClean="0">
              <a:solidFill>
                <a:srgbClr val="FF0000"/>
              </a:solidFill>
            </a:endParaRPr>
          </a:p>
        </p:txBody>
      </p:sp>
      <p:sp>
        <p:nvSpPr>
          <p:cNvPr id="9" name="Rectangle 2"/>
          <p:cNvSpPr txBox="1">
            <a:spLocks noChangeArrowheads="1"/>
          </p:cNvSpPr>
          <p:nvPr/>
        </p:nvSpPr>
        <p:spPr bwMode="auto">
          <a:xfrm>
            <a:off x="7681385" y="4581526"/>
            <a:ext cx="4584700" cy="1584325"/>
          </a:xfrm>
          <a:prstGeom prst="rect">
            <a:avLst/>
          </a:prstGeom>
          <a:noFill/>
          <a:ln>
            <a:noFill/>
          </a:ln>
          <a:extLst/>
        </p:spPr>
        <p:txBody>
          <a:bodyPr anchor="ctr">
            <a:normAutofit fontScale="25000" lnSpcReduction="20000"/>
          </a:bodyPr>
          <a:lstStyle>
            <a:lvl1pPr algn="l" rtl="0" eaLnBrk="0" fontAlgn="base" hangingPunct="0">
              <a:spcBef>
                <a:spcPct val="0"/>
              </a:spcBef>
              <a:spcAft>
                <a:spcPct val="0"/>
              </a:spcAft>
              <a:defRPr sz="3200" b="1" kern="1200">
                <a:solidFill>
                  <a:srgbClr val="002060"/>
                </a:solidFill>
                <a:latin typeface="+mj-ea"/>
                <a:ea typeface="+mj-ea"/>
                <a:cs typeface="+mj-cs"/>
              </a:defRPr>
            </a:lvl1pPr>
            <a:lvl2pPr algn="ctr" rtl="0" eaLnBrk="0" fontAlgn="base" hangingPunct="0">
              <a:spcBef>
                <a:spcPct val="0"/>
              </a:spcBef>
              <a:spcAft>
                <a:spcPct val="0"/>
              </a:spcAft>
              <a:defRPr sz="4400">
                <a:solidFill>
                  <a:schemeClr val="tx1"/>
                </a:solidFill>
                <a:latin typeface="Impact" pitchFamily="34" charset="0"/>
                <a:ea typeface="微軟正黑體" pitchFamily="34" charset="-120"/>
              </a:defRPr>
            </a:lvl2pPr>
            <a:lvl3pPr algn="ctr" rtl="0" eaLnBrk="0" fontAlgn="base" hangingPunct="0">
              <a:spcBef>
                <a:spcPct val="0"/>
              </a:spcBef>
              <a:spcAft>
                <a:spcPct val="0"/>
              </a:spcAft>
              <a:defRPr sz="4400">
                <a:solidFill>
                  <a:schemeClr val="tx1"/>
                </a:solidFill>
                <a:latin typeface="Impact" pitchFamily="34" charset="0"/>
                <a:ea typeface="微軟正黑體" pitchFamily="34" charset="-120"/>
              </a:defRPr>
            </a:lvl3pPr>
            <a:lvl4pPr algn="ctr" rtl="0" eaLnBrk="0" fontAlgn="base" hangingPunct="0">
              <a:spcBef>
                <a:spcPct val="0"/>
              </a:spcBef>
              <a:spcAft>
                <a:spcPct val="0"/>
              </a:spcAft>
              <a:defRPr sz="4400">
                <a:solidFill>
                  <a:schemeClr val="tx1"/>
                </a:solidFill>
                <a:latin typeface="Impact" pitchFamily="34" charset="0"/>
                <a:ea typeface="微軟正黑體" pitchFamily="34" charset="-120"/>
              </a:defRPr>
            </a:lvl4pPr>
            <a:lvl5pPr algn="ctr" rtl="0" eaLnBrk="0" fontAlgn="base" hangingPunct="0">
              <a:spcBef>
                <a:spcPct val="0"/>
              </a:spcBef>
              <a:spcAft>
                <a:spcPct val="0"/>
              </a:spcAft>
              <a:defRPr sz="4400">
                <a:solidFill>
                  <a:schemeClr val="tx1"/>
                </a:solidFill>
                <a:latin typeface="Impact" pitchFamily="34" charset="0"/>
                <a:ea typeface="微軟正黑體" pitchFamily="34" charset="-120"/>
              </a:defRPr>
            </a:lvl5pPr>
            <a:lvl6pPr marL="457200" algn="ctr" rtl="0" eaLnBrk="1" fontAlgn="base" hangingPunct="1">
              <a:spcBef>
                <a:spcPct val="0"/>
              </a:spcBef>
              <a:spcAft>
                <a:spcPct val="0"/>
              </a:spcAft>
              <a:defRPr sz="4400">
                <a:solidFill>
                  <a:schemeClr val="tx1"/>
                </a:solidFill>
                <a:latin typeface="Impact" pitchFamily="34" charset="0"/>
                <a:ea typeface="微軟正黑體" pitchFamily="34" charset="-120"/>
              </a:defRPr>
            </a:lvl6pPr>
            <a:lvl7pPr marL="914400" algn="ctr" rtl="0" eaLnBrk="1" fontAlgn="base" hangingPunct="1">
              <a:spcBef>
                <a:spcPct val="0"/>
              </a:spcBef>
              <a:spcAft>
                <a:spcPct val="0"/>
              </a:spcAft>
              <a:defRPr sz="4400">
                <a:solidFill>
                  <a:schemeClr val="tx1"/>
                </a:solidFill>
                <a:latin typeface="Impact" pitchFamily="34" charset="0"/>
                <a:ea typeface="微軟正黑體" pitchFamily="34" charset="-120"/>
              </a:defRPr>
            </a:lvl7pPr>
            <a:lvl8pPr marL="1371600" algn="ctr" rtl="0" eaLnBrk="1" fontAlgn="base" hangingPunct="1">
              <a:spcBef>
                <a:spcPct val="0"/>
              </a:spcBef>
              <a:spcAft>
                <a:spcPct val="0"/>
              </a:spcAft>
              <a:defRPr sz="4400">
                <a:solidFill>
                  <a:schemeClr val="tx1"/>
                </a:solidFill>
                <a:latin typeface="Impact" pitchFamily="34" charset="0"/>
                <a:ea typeface="微軟正黑體" pitchFamily="34" charset="-120"/>
              </a:defRPr>
            </a:lvl8pPr>
            <a:lvl9pPr marL="1828800" algn="ctr" rtl="0" eaLnBrk="1" fontAlgn="base" hangingPunct="1">
              <a:spcBef>
                <a:spcPct val="0"/>
              </a:spcBef>
              <a:spcAft>
                <a:spcPct val="0"/>
              </a:spcAft>
              <a:defRPr sz="4400">
                <a:solidFill>
                  <a:schemeClr val="tx1"/>
                </a:solidFill>
                <a:latin typeface="Impact" pitchFamily="34" charset="0"/>
                <a:ea typeface="微軟正黑體" pitchFamily="34" charset="-120"/>
              </a:defRPr>
            </a:lvl9pPr>
          </a:lstStyle>
          <a:p>
            <a:pPr eaLnBrk="1" hangingPunct="1">
              <a:lnSpc>
                <a:spcPct val="120000"/>
              </a:lnSpc>
              <a:defRPr/>
            </a:pPr>
            <a:r>
              <a:rPr kumimoji="0" lang="en-US" altLang="zh-TW" sz="8800" dirty="0"/>
              <a:t>ISSN</a:t>
            </a:r>
            <a:r>
              <a:rPr kumimoji="0" lang="zh-TW" altLang="en-US" sz="8800" dirty="0"/>
              <a:t>、年代、卷期為系統必備欄</a:t>
            </a:r>
            <a:r>
              <a:rPr kumimoji="0" lang="zh-TW" altLang="en-US" sz="8800" dirty="0" smtClean="0"/>
              <a:t>位</a:t>
            </a:r>
            <a:endParaRPr kumimoji="0" lang="en-US" altLang="zh-TW" sz="8800" dirty="0" smtClean="0"/>
          </a:p>
          <a:p>
            <a:pPr eaLnBrk="1" hangingPunct="1">
              <a:lnSpc>
                <a:spcPct val="120000"/>
              </a:lnSpc>
              <a:defRPr/>
            </a:pPr>
            <a:r>
              <a:rPr kumimoji="0" lang="zh-TW" altLang="en-US" sz="6400" dirty="0">
                <a:solidFill>
                  <a:srgbClr val="FF0000"/>
                </a:solidFill>
              </a:rPr>
              <a:t>*如遇沒有</a:t>
            </a:r>
            <a:r>
              <a:rPr kumimoji="0" lang="en-US" altLang="zh-TW" sz="6400" dirty="0">
                <a:solidFill>
                  <a:srgbClr val="FF0000"/>
                </a:solidFill>
              </a:rPr>
              <a:t>ISSN</a:t>
            </a:r>
            <a:r>
              <a:rPr kumimoji="0" lang="zh-TW" altLang="en-US" sz="6400" dirty="0">
                <a:solidFill>
                  <a:srgbClr val="FF0000"/>
                </a:solidFill>
              </a:rPr>
              <a:t>之期刊或無法確認出版年代之</a:t>
            </a:r>
            <a:r>
              <a:rPr kumimoji="0" lang="zh-TW" altLang="en-US" sz="6400" dirty="0" smtClean="0">
                <a:solidFill>
                  <a:srgbClr val="FF0000"/>
                </a:solidFill>
              </a:rPr>
              <a:t>情 況</a:t>
            </a:r>
            <a:r>
              <a:rPr kumimoji="0" lang="zh-TW" altLang="en-US" sz="6400" dirty="0">
                <a:solidFill>
                  <a:srgbClr val="FF0000"/>
                </a:solidFill>
              </a:rPr>
              <a:t>，請透</a:t>
            </a:r>
            <a:r>
              <a:rPr kumimoji="0" lang="zh-TW" altLang="en-US" sz="6400" dirty="0" smtClean="0">
                <a:solidFill>
                  <a:srgbClr val="FF0000"/>
                </a:solidFill>
              </a:rPr>
              <a:t>過 </a:t>
            </a:r>
            <a:r>
              <a:rPr kumimoji="0" lang="en-US" altLang="zh-TW" sz="6400" dirty="0" smtClean="0">
                <a:solidFill>
                  <a:srgbClr val="FF0000"/>
                </a:solidFill>
              </a:rPr>
              <a:t>NDDS</a:t>
            </a:r>
            <a:r>
              <a:rPr kumimoji="0" lang="zh-TW" altLang="en-US" sz="6400" dirty="0" smtClean="0">
                <a:solidFill>
                  <a:srgbClr val="FF0000"/>
                </a:solidFill>
              </a:rPr>
              <a:t>提</a:t>
            </a:r>
            <a:r>
              <a:rPr kumimoji="0" lang="zh-TW" altLang="en-US" sz="6400" dirty="0">
                <a:solidFill>
                  <a:srgbClr val="FF0000"/>
                </a:solidFill>
              </a:rPr>
              <a:t>出申</a:t>
            </a:r>
            <a:r>
              <a:rPr kumimoji="0" lang="zh-TW" altLang="en-US" sz="6400" dirty="0" smtClean="0">
                <a:solidFill>
                  <a:srgbClr val="FF0000"/>
                </a:solidFill>
              </a:rPr>
              <a:t>請</a:t>
            </a:r>
            <a:endParaRPr kumimoji="0" lang="en-US" altLang="zh-TW" sz="6400" dirty="0" smtClean="0">
              <a:solidFill>
                <a:srgbClr val="FF0000"/>
              </a:solidFill>
            </a:endParaRPr>
          </a:p>
        </p:txBody>
      </p:sp>
      <p:pic>
        <p:nvPicPr>
          <p:cNvPr id="2" name="tmp950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529" end="20.2086"/>
                </p14:media>
              </p:ext>
              <p:ext uri="{42D2F446-02D8-4167-A562-619A0277C38B}">
                <p15:isNarration xmlns:p15="http://schemas.microsoft.com/office/powerpoint/2012/main" val="1"/>
              </p:ext>
            </p:extLst>
          </p:nvPr>
        </p:nvPicPr>
        <p:blipFill>
          <a:blip r:embed="rId8"/>
          <a:stretch>
            <a:fillRect/>
          </a:stretch>
        </p:blipFill>
        <p:spPr>
          <a:xfrm>
            <a:off x="11861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9">
            <p14:nvContentPartPr>
              <p14:cNvPr id="4" name="筆跡 3"/>
              <p14:cNvContentPartPr/>
              <p14:nvPr>
                <p:custDataLst>
                  <p:tags r:id="rId4"/>
                </p:custDataLst>
                <p:extLst>
                  <p:ext uri="{42D2F446-02D8-4167-A562-619A0277C38B}">
                    <p15:isNarration xmlns:p15="http://schemas.microsoft.com/office/powerpoint/2012/main" val="1"/>
                  </p:ext>
                </p:extLst>
              </p14:nvPr>
            </p14:nvContentPartPr>
            <p14:xfrm>
              <a:off x="8746785" y="793081"/>
              <a:ext cx="33679" cy="33673"/>
            </p14:xfrm>
          </p:contentPart>
        </mc:Choice>
        <mc:Fallback>
          <p:pic>
            <p:nvPicPr>
              <p:cNvPr id="4" name="筆跡 3"/>
              <p:cNvPicPr>
                <a:picLocks noGrp="1" noRot="1" noChangeAspect="1" noMove="1" noResize="1" noEditPoints="1" noAdjustHandles="1" noChangeArrowheads="1" noChangeShapeType="1"/>
              </p:cNvPicPr>
              <p:nvPr/>
            </p:nvPicPr>
            <p:blipFill>
              <a:blip r:embed="rId10"/>
              <a:stretch>
                <a:fillRect/>
              </a:stretch>
            </p:blipFill>
            <p:spPr>
              <a:xfrm>
                <a:off x="8737828" y="784125"/>
                <a:ext cx="51593" cy="51584"/>
              </a:xfrm>
              <a:prstGeom prst="rect">
                <a:avLst/>
              </a:prstGeom>
            </p:spPr>
          </p:pic>
        </mc:Fallback>
      </mc:AlternateContent>
    </p:spTree>
    <p:extLst>
      <p:ext uri="{BB962C8B-B14F-4D97-AF65-F5344CB8AC3E}">
        <p14:creationId xmlns:p14="http://schemas.microsoft.com/office/powerpoint/2010/main" val="3358917117"/>
      </p:ext>
    </p:extLst>
  </p:cSld>
  <p:clrMapOvr>
    <a:masterClrMapping/>
  </p:clrMapOvr>
  <p:transition spd="slow" advClick="0" advTm="519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3"/>
          <p:cNvSpPr>
            <a:spLocks noGrp="1" noChangeArrowheads="1"/>
          </p:cNvSpPr>
          <p:nvPr>
            <p:ph type="body" sz="quarter" idx="10"/>
          </p:nvPr>
        </p:nvSpPr>
        <p:spPr>
          <a:xfrm>
            <a:off x="1713832" y="236936"/>
            <a:ext cx="10182077" cy="529569"/>
          </a:xfrm>
          <a:prstGeom prst="rect">
            <a:avLst/>
          </a:prstGeom>
          <a:ln w="12700" cmpd="sng">
            <a:noFill/>
          </a:ln>
        </p:spPr>
        <p:txBody>
          <a:bodyPr vert="horz" anchor="ctr"/>
          <a:lstStyle/>
          <a:p>
            <a:r>
              <a:rPr lang="zh-TW" altLang="en-US" sz="3600" spc="300" dirty="0"/>
              <a:t>找期刊文章的工具－提出 </a:t>
            </a:r>
            <a:r>
              <a:rPr lang="en-US" altLang="zh-TW" sz="3600" spc="300" dirty="0" err="1"/>
              <a:t>RapidILL</a:t>
            </a:r>
            <a:r>
              <a:rPr lang="zh-TW" altLang="en-US" sz="3600" spc="300" dirty="0"/>
              <a:t>申請</a:t>
            </a:r>
            <a:endParaRPr lang="en-US" altLang="zh-TW" sz="3600" spc="300" dirty="0"/>
          </a:p>
        </p:txBody>
      </p:sp>
      <p:sp>
        <p:nvSpPr>
          <p:cNvPr id="155653" name="Rectangle 8"/>
          <p:cNvSpPr>
            <a:spLocks noChangeArrowheads="1"/>
          </p:cNvSpPr>
          <p:nvPr/>
        </p:nvSpPr>
        <p:spPr bwMode="auto">
          <a:xfrm>
            <a:off x="2351617" y="5196959"/>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itchFamily="34" charset="0"/>
              <a:buChar char="•"/>
              <a:defRPr kumimoji="1" sz="3200">
                <a:solidFill>
                  <a:schemeClr val="tx1"/>
                </a:solidFill>
                <a:latin typeface="Times New Roman" pitchFamily="18" charset="0"/>
                <a:ea typeface="新細明體" pitchFamily="18" charset="-120"/>
              </a:defRPr>
            </a:lvl1pPr>
            <a:lvl2pPr marL="742950" indent="-285750">
              <a:spcBef>
                <a:spcPct val="20000"/>
              </a:spcBef>
              <a:buFont typeface="Arial" pitchFamily="34" charset="0"/>
              <a:buChar char="–"/>
              <a:defRPr kumimoji="1" sz="2800">
                <a:solidFill>
                  <a:schemeClr val="tx1"/>
                </a:solidFill>
                <a:latin typeface="Times New Roman" pitchFamily="18" charset="0"/>
                <a:ea typeface="新細明體" pitchFamily="18" charset="-120"/>
              </a:defRPr>
            </a:lvl2pPr>
            <a:lvl3pPr marL="1143000" indent="-228600">
              <a:spcBef>
                <a:spcPct val="20000"/>
              </a:spcBef>
              <a:buFont typeface="Arial" pitchFamily="34" charset="0"/>
              <a:buChar char="•"/>
              <a:defRPr kumimoji="1" sz="2400">
                <a:solidFill>
                  <a:schemeClr val="tx1"/>
                </a:solidFill>
                <a:latin typeface="Times New Roman" pitchFamily="18" charset="0"/>
                <a:ea typeface="新細明體" pitchFamily="18" charset="-120"/>
              </a:defRPr>
            </a:lvl3pPr>
            <a:lvl4pPr marL="16002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4pPr>
            <a:lvl5pPr marL="20574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kumimoji="0" lang="zh-TW" altLang="en-US" sz="1800">
              <a:solidFill>
                <a:srgbClr val="4D4D4D"/>
              </a:solidFill>
              <a:latin typeface="Arial" pitchFamily="34" charset="0"/>
            </a:endParaRPr>
          </a:p>
        </p:txBody>
      </p:sp>
      <p:sp>
        <p:nvSpPr>
          <p:cNvPr id="155654" name="Rectangle 2"/>
          <p:cNvSpPr txBox="1">
            <a:spLocks noChangeArrowheads="1"/>
          </p:cNvSpPr>
          <p:nvPr/>
        </p:nvSpPr>
        <p:spPr bwMode="auto">
          <a:xfrm>
            <a:off x="8064500" y="5182672"/>
            <a:ext cx="4127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kumimoji="1" sz="3200">
                <a:solidFill>
                  <a:schemeClr val="tx1"/>
                </a:solidFill>
                <a:latin typeface="Times New Roman" pitchFamily="18" charset="0"/>
                <a:ea typeface="新細明體" pitchFamily="18" charset="-120"/>
              </a:defRPr>
            </a:lvl1pPr>
            <a:lvl2pPr marL="742950" indent="-285750">
              <a:spcBef>
                <a:spcPct val="20000"/>
              </a:spcBef>
              <a:buFont typeface="Arial" pitchFamily="34" charset="0"/>
              <a:buChar char="–"/>
              <a:defRPr kumimoji="1" sz="2800">
                <a:solidFill>
                  <a:schemeClr val="tx1"/>
                </a:solidFill>
                <a:latin typeface="Times New Roman" pitchFamily="18" charset="0"/>
                <a:ea typeface="新細明體" pitchFamily="18" charset="-120"/>
              </a:defRPr>
            </a:lvl2pPr>
            <a:lvl3pPr marL="1143000" indent="-228600">
              <a:spcBef>
                <a:spcPct val="20000"/>
              </a:spcBef>
              <a:buFont typeface="Arial" pitchFamily="34" charset="0"/>
              <a:buChar char="•"/>
              <a:defRPr kumimoji="1" sz="2400">
                <a:solidFill>
                  <a:schemeClr val="tx1"/>
                </a:solidFill>
                <a:latin typeface="Times New Roman" pitchFamily="18" charset="0"/>
                <a:ea typeface="新細明體" pitchFamily="18" charset="-120"/>
              </a:defRPr>
            </a:lvl3pPr>
            <a:lvl4pPr marL="16002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4pPr>
            <a:lvl5pPr marL="20574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9pPr>
          </a:lstStyle>
          <a:p>
            <a:pPr eaLnBrk="1" hangingPunct="1">
              <a:lnSpc>
                <a:spcPct val="90000"/>
              </a:lnSpc>
              <a:spcBef>
                <a:spcPct val="0"/>
              </a:spcBef>
              <a:buFontTx/>
              <a:buNone/>
            </a:pPr>
            <a:r>
              <a:rPr lang="zh-TW" altLang="en-US" sz="2800" b="1" dirty="0">
                <a:solidFill>
                  <a:srgbClr val="002060"/>
                </a:solidFill>
                <a:latin typeface="微軟正黑體" pitchFamily="34" charset="-120"/>
                <a:ea typeface="微軟正黑體" pitchFamily="34" charset="-120"/>
              </a:rPr>
              <a:t>資料到館即可至</a:t>
            </a:r>
            <a:r>
              <a:rPr lang="en-US" altLang="zh-TW" sz="2800" b="1" dirty="0">
                <a:solidFill>
                  <a:srgbClr val="002060"/>
                </a:solidFill>
                <a:latin typeface="微軟正黑體" pitchFamily="34" charset="-120"/>
                <a:ea typeface="微軟正黑體" pitchFamily="34" charset="-120"/>
              </a:rPr>
              <a:t>1</a:t>
            </a:r>
            <a:r>
              <a:rPr lang="zh-TW" altLang="en-US" sz="2800" b="1" dirty="0">
                <a:solidFill>
                  <a:srgbClr val="002060"/>
                </a:solidFill>
                <a:latin typeface="微軟正黑體" pitchFamily="34" charset="-120"/>
                <a:ea typeface="微軟正黑體" pitchFamily="34" charset="-120"/>
              </a:rPr>
              <a:t>樓參考諮詢台取件</a:t>
            </a:r>
          </a:p>
        </p:txBody>
      </p:sp>
      <p:pic>
        <p:nvPicPr>
          <p:cNvPr id="155655" name="圖片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7001" y="1301751"/>
            <a:ext cx="7649633"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tmp530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2075" end="772.009"/>
                </p14:media>
              </p:ext>
              <p:ext uri="{42D2F446-02D8-4167-A562-619A0277C38B}">
                <p15:isNarration xmlns:p15="http://schemas.microsoft.com/office/powerpoint/2012/main" val="1"/>
              </p:ext>
            </p:extLst>
          </p:nvPr>
        </p:nvPicPr>
        <p:blipFill>
          <a:blip r:embed="rId7"/>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3979403209"/>
      </p:ext>
    </p:extLst>
  </p:cSld>
  <p:clrMapOvr>
    <a:masterClrMapping/>
  </p:clrMapOvr>
  <p:transition spd="slow" advClick="0" advTm="320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p:cNvSpPr>
            <a:spLocks noGrp="1"/>
          </p:cNvSpPr>
          <p:nvPr>
            <p:ph type="body" sz="quarter" idx="10"/>
          </p:nvPr>
        </p:nvSpPr>
        <p:spPr/>
        <p:txBody>
          <a:bodyPr/>
          <a:lstStyle/>
          <a:p>
            <a:r>
              <a:rPr lang="zh-TW" altLang="en-US" sz="3600" dirty="0" smtClean="0"/>
              <a:t>探索更多的館際合作服務</a:t>
            </a:r>
            <a:endParaRPr lang="zh-TW" altLang="en-US" sz="3600" dirty="0"/>
          </a:p>
        </p:txBody>
      </p:sp>
      <p:sp>
        <p:nvSpPr>
          <p:cNvPr id="4" name="矩形 3"/>
          <p:cNvSpPr/>
          <p:nvPr/>
        </p:nvSpPr>
        <p:spPr>
          <a:xfrm>
            <a:off x="321644" y="1498660"/>
            <a:ext cx="5626574" cy="369332"/>
          </a:xfrm>
          <a:prstGeom prst="rect">
            <a:avLst/>
          </a:prstGeom>
        </p:spPr>
        <p:txBody>
          <a:bodyPr wrap="square">
            <a:spAutoFit/>
          </a:bodyPr>
          <a:lstStyle/>
          <a:p>
            <a:r>
              <a:rPr lang="zh-TW" altLang="en-US" dirty="0" smtClean="0">
                <a:solidFill>
                  <a:srgbClr val="000000"/>
                </a:solidFill>
                <a:latin typeface="Times New Roman" panose="02020603050405020304" pitchFamily="18" charset="0"/>
              </a:rPr>
              <a:t>圖書館</a:t>
            </a:r>
            <a:endParaRPr lang="zh-TW" altLang="en-US" dirty="0"/>
          </a:p>
        </p:txBody>
      </p:sp>
      <p:pic>
        <p:nvPicPr>
          <p:cNvPr id="5" name="圖片 4"/>
          <p:cNvPicPr>
            <a:picLocks noChangeAspect="1"/>
          </p:cNvPicPr>
          <p:nvPr/>
        </p:nvPicPr>
        <p:blipFill>
          <a:blip r:embed="rId7"/>
          <a:stretch>
            <a:fillRect/>
          </a:stretch>
        </p:blipFill>
        <p:spPr>
          <a:xfrm>
            <a:off x="541801" y="2275794"/>
            <a:ext cx="5104762" cy="2971429"/>
          </a:xfrm>
          <a:prstGeom prst="rect">
            <a:avLst/>
          </a:prstGeom>
        </p:spPr>
      </p:pic>
      <p:pic>
        <p:nvPicPr>
          <p:cNvPr id="6" name="圖片 5"/>
          <p:cNvPicPr>
            <a:picLocks noChangeAspect="1"/>
          </p:cNvPicPr>
          <p:nvPr/>
        </p:nvPicPr>
        <p:blipFill>
          <a:blip r:embed="rId8"/>
          <a:stretch>
            <a:fillRect/>
          </a:stretch>
        </p:blipFill>
        <p:spPr>
          <a:xfrm>
            <a:off x="1154545" y="1441729"/>
            <a:ext cx="950695" cy="428571"/>
          </a:xfrm>
          <a:prstGeom prst="rect">
            <a:avLst/>
          </a:prstGeom>
        </p:spPr>
      </p:pic>
      <p:pic>
        <p:nvPicPr>
          <p:cNvPr id="7" name="圖片 6"/>
          <p:cNvPicPr>
            <a:picLocks noChangeAspect="1"/>
          </p:cNvPicPr>
          <p:nvPr/>
        </p:nvPicPr>
        <p:blipFill>
          <a:blip r:embed="rId9"/>
          <a:stretch>
            <a:fillRect/>
          </a:stretch>
        </p:blipFill>
        <p:spPr>
          <a:xfrm>
            <a:off x="6206836" y="2189017"/>
            <a:ext cx="4078088" cy="4285673"/>
          </a:xfrm>
          <a:prstGeom prst="rect">
            <a:avLst/>
          </a:prstGeom>
        </p:spPr>
      </p:pic>
      <p:sp>
        <p:nvSpPr>
          <p:cNvPr id="8" name="矩形 7"/>
          <p:cNvSpPr/>
          <p:nvPr/>
        </p:nvSpPr>
        <p:spPr>
          <a:xfrm>
            <a:off x="5882912" y="1439421"/>
            <a:ext cx="5626574" cy="369332"/>
          </a:xfrm>
          <a:prstGeom prst="rect">
            <a:avLst/>
          </a:prstGeom>
        </p:spPr>
        <p:txBody>
          <a:bodyPr wrap="square">
            <a:spAutoFit/>
          </a:bodyPr>
          <a:lstStyle/>
          <a:p>
            <a:r>
              <a:rPr lang="zh-TW" altLang="en-US" b="1" dirty="0" smtClean="0">
                <a:solidFill>
                  <a:srgbClr val="000000"/>
                </a:solidFill>
                <a:latin typeface="Times New Roman" panose="02020603050405020304" pitchFamily="18" charset="0"/>
              </a:rPr>
              <a:t>圖書館資源情報站→ 主題指引→</a:t>
            </a:r>
            <a:r>
              <a:rPr lang="zh-TW" altLang="en-US" b="1" dirty="0" smtClean="0">
                <a:solidFill>
                  <a:srgbClr val="0070C0"/>
                </a:solidFill>
                <a:latin typeface="Times New Roman" panose="02020603050405020304" pitchFamily="18" charset="0"/>
              </a:rPr>
              <a:t>館際合作指引</a:t>
            </a:r>
            <a:endParaRPr lang="zh-TW" altLang="en-US" b="1" dirty="0">
              <a:solidFill>
                <a:srgbClr val="0070C0"/>
              </a:solidFill>
            </a:endParaRPr>
          </a:p>
        </p:txBody>
      </p:sp>
      <p:sp>
        <p:nvSpPr>
          <p:cNvPr id="9" name="矩形 8"/>
          <p:cNvSpPr/>
          <p:nvPr/>
        </p:nvSpPr>
        <p:spPr>
          <a:xfrm>
            <a:off x="1898012" y="1471348"/>
            <a:ext cx="3888629" cy="369332"/>
          </a:xfrm>
          <a:prstGeom prst="rect">
            <a:avLst/>
          </a:prstGeom>
        </p:spPr>
        <p:txBody>
          <a:bodyPr wrap="none">
            <a:spAutoFit/>
          </a:bodyPr>
          <a:lstStyle/>
          <a:p>
            <a:r>
              <a:rPr lang="en-US" altLang="zh-TW" dirty="0">
                <a:latin typeface="Times New Roman" panose="02020603050405020304" pitchFamily="18" charset="0"/>
                <a:hlinkClick r:id="rId10"/>
              </a:rPr>
              <a:t>https://www.youtube.com/user/nchulib</a:t>
            </a:r>
            <a:r>
              <a:rPr lang="en-US" altLang="zh-TW" dirty="0">
                <a:solidFill>
                  <a:srgbClr val="000000"/>
                </a:solidFill>
                <a:latin typeface="Times New Roman" panose="02020603050405020304" pitchFamily="18" charset="0"/>
              </a:rPr>
              <a:t>  </a:t>
            </a:r>
            <a:endParaRPr lang="zh-TW" altLang="en-US" dirty="0"/>
          </a:p>
        </p:txBody>
      </p:sp>
      <p:pic>
        <p:nvPicPr>
          <p:cNvPr id="10" name="tmp3258">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st="2173" end="763.687"/>
                </p14:media>
              </p:ext>
              <p:ext uri="{42D2F446-02D8-4167-A562-619A0277C38B}">
                <p15:isNarration xmlns:p15="http://schemas.microsoft.com/office/powerpoint/2012/main" val="1"/>
              </p:ext>
            </p:extLst>
          </p:nvPr>
        </p:nvPicPr>
        <p:blipFill>
          <a:blip r:embed="rId11"/>
          <a:stretch>
            <a:fillRect/>
          </a:stretch>
        </p:blipFill>
        <p:spPr>
          <a:xfrm>
            <a:off x="11861800" y="101600"/>
            <a:ext cx="228600" cy="228600"/>
          </a:xfrm>
          <a:prstGeom prst="rect">
            <a:avLst/>
          </a:prstGeom>
        </p:spPr>
      </p:pic>
    </p:spTree>
    <p:custDataLst>
      <p:tags r:id="rId1"/>
    </p:custDataLst>
    <p:extLst>
      <p:ext uri="{BB962C8B-B14F-4D97-AF65-F5344CB8AC3E}">
        <p14:creationId xmlns:p14="http://schemas.microsoft.com/office/powerpoint/2010/main" val="3961561217"/>
      </p:ext>
    </p:extLst>
  </p:cSld>
  <p:clrMapOvr>
    <a:masterClrMapping/>
  </p:clrMapOvr>
  <mc:AlternateContent xmlns:mc="http://schemas.openxmlformats.org/markup-compatibility/2006">
    <mc:Choice xmlns:p14="http://schemas.microsoft.com/office/powerpoint/2010/main" Requires="p14">
      <p:transition spd="slow" p14:dur="2000" advClick="0" advTm="19330"/>
    </mc:Choice>
    <mc:Fallback>
      <p:transition spd="slow" advClick="0" advTm="19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53" presetClass="entr" presetSubtype="16"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 fill="hold"/>
                                        <p:tgtEl>
                                          <p:spTgt spid="6"/>
                                        </p:tgtEl>
                                        <p:attrNameLst>
                                          <p:attrName>ppt_w</p:attrName>
                                        </p:attrNameLst>
                                      </p:cBhvr>
                                      <p:tavLst>
                                        <p:tav tm="0">
                                          <p:val>
                                            <p:fltVal val="0"/>
                                          </p:val>
                                        </p:tav>
                                        <p:tav tm="100000">
                                          <p:val>
                                            <p:strVal val="#ppt_w"/>
                                          </p:val>
                                        </p:tav>
                                      </p:tavLst>
                                    </p:anim>
                                    <p:anim calcmode="lin" valueType="num">
                                      <p:cBhvr>
                                        <p:cTn id="15" dur="10" fill="hold"/>
                                        <p:tgtEl>
                                          <p:spTgt spid="6"/>
                                        </p:tgtEl>
                                        <p:attrNameLst>
                                          <p:attrName>ppt_h</p:attrName>
                                        </p:attrNameLst>
                                      </p:cBhvr>
                                      <p:tavLst>
                                        <p:tav tm="0">
                                          <p:val>
                                            <p:fltVal val="0"/>
                                          </p:val>
                                        </p:tav>
                                        <p:tav tm="100000">
                                          <p:val>
                                            <p:strVal val="#ppt_h"/>
                                          </p:val>
                                        </p:tav>
                                      </p:tavLst>
                                    </p:anim>
                                    <p:animEffect transition="in" filter="fade">
                                      <p:cBhvr>
                                        <p:cTn id="16" dur="10"/>
                                        <p:tgtEl>
                                          <p:spTgt spid="6"/>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10"/>
                </p:tgtEl>
              </p:cMediaNode>
            </p:video>
          </p:childTnLst>
        </p:cTn>
      </p:par>
    </p:tnLst>
    <p:bldLst>
      <p:bldP spid="4"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投影片編號版面配置區 5"/>
          <p:cNvSpPr>
            <a:spLocks noGrp="1"/>
          </p:cNvSpPr>
          <p:nvPr>
            <p:ph type="sldNum" sz="quarter" idx="4294967295"/>
          </p:nvPr>
        </p:nvSpPr>
        <p:spPr bwMode="auto">
          <a:xfrm>
            <a:off x="9347200" y="6381750"/>
            <a:ext cx="28448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kumimoji="1" sz="3200">
                <a:solidFill>
                  <a:schemeClr val="tx1"/>
                </a:solidFill>
                <a:latin typeface="Times New Roman" pitchFamily="18" charset="0"/>
                <a:ea typeface="新細明體" pitchFamily="18" charset="-120"/>
              </a:defRPr>
            </a:lvl1pPr>
            <a:lvl2pPr marL="742950" indent="-285750">
              <a:spcBef>
                <a:spcPct val="20000"/>
              </a:spcBef>
              <a:buFont typeface="Arial" pitchFamily="34" charset="0"/>
              <a:buChar char="–"/>
              <a:defRPr kumimoji="1" sz="2800">
                <a:solidFill>
                  <a:schemeClr val="tx1"/>
                </a:solidFill>
                <a:latin typeface="Times New Roman" pitchFamily="18" charset="0"/>
                <a:ea typeface="新細明體" pitchFamily="18" charset="-120"/>
              </a:defRPr>
            </a:lvl2pPr>
            <a:lvl3pPr marL="1143000" indent="-228600">
              <a:spcBef>
                <a:spcPct val="20000"/>
              </a:spcBef>
              <a:buFont typeface="Arial" pitchFamily="34" charset="0"/>
              <a:buChar char="•"/>
              <a:defRPr kumimoji="1" sz="2400">
                <a:solidFill>
                  <a:schemeClr val="tx1"/>
                </a:solidFill>
                <a:latin typeface="Times New Roman" pitchFamily="18" charset="0"/>
                <a:ea typeface="新細明體" pitchFamily="18" charset="-120"/>
              </a:defRPr>
            </a:lvl3pPr>
            <a:lvl4pPr marL="16002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4pPr>
            <a:lvl5pPr marL="20574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9pPr>
          </a:lstStyle>
          <a:p>
            <a:pPr algn="ctr">
              <a:spcBef>
                <a:spcPct val="0"/>
              </a:spcBef>
              <a:buFontTx/>
              <a:buNone/>
            </a:pPr>
            <a:fld id="{75C597A2-7B53-4314-BC9F-5AD621016BEE}" type="slidenum">
              <a:rPr lang="en-US" altLang="zh-TW" sz="1800">
                <a:solidFill>
                  <a:srgbClr val="4D4D4D"/>
                </a:solidFill>
                <a:latin typeface="Arial" pitchFamily="34" charset="0"/>
              </a:rPr>
              <a:pPr algn="ctr">
                <a:spcBef>
                  <a:spcPct val="0"/>
                </a:spcBef>
                <a:buFontTx/>
                <a:buNone/>
              </a:pPr>
              <a:t>2</a:t>
            </a:fld>
            <a:endParaRPr lang="en-US" altLang="zh-TW" sz="1800">
              <a:solidFill>
                <a:srgbClr val="4D4D4D"/>
              </a:solidFill>
              <a:latin typeface="Arial" pitchFamily="34" charset="0"/>
            </a:endParaRPr>
          </a:p>
        </p:txBody>
      </p:sp>
      <p:pic>
        <p:nvPicPr>
          <p:cNvPr id="3" name="圖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 y="668654"/>
            <a:ext cx="10680192" cy="6033897"/>
          </a:xfrm>
          <a:prstGeom prst="rect">
            <a:avLst/>
          </a:prstGeom>
        </p:spPr>
      </p:pic>
      <p:pic>
        <p:nvPicPr>
          <p:cNvPr id="5" name="tmp586C">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2392" end="299.0408"/>
                </p14:media>
              </p:ext>
              <p:ext uri="{42D2F446-02D8-4167-A562-619A0277C38B}">
                <p15:isNarration xmlns:p15="http://schemas.microsoft.com/office/powerpoint/2012/main" val="1"/>
              </p:ext>
            </p:extLst>
          </p:nvPr>
        </p:nvPicPr>
        <p:blipFill>
          <a:blip r:embed="rId7"/>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2762140208"/>
      </p:ext>
    </p:extLst>
  </p:cSld>
  <p:clrMapOvr>
    <a:masterClrMapping/>
  </p:clrMapOvr>
  <p:transition spd="med" advClick="0" advTm="9151">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p:cNvSpPr>
            <a:spLocks noGrp="1"/>
          </p:cNvSpPr>
          <p:nvPr>
            <p:ph type="body" sz="quarter" idx="10"/>
          </p:nvPr>
        </p:nvSpPr>
        <p:spPr>
          <a:xfrm>
            <a:off x="1713834" y="794552"/>
            <a:ext cx="5601366" cy="338646"/>
          </a:xfrm>
        </p:spPr>
        <p:txBody>
          <a:bodyPr/>
          <a:lstStyle/>
          <a:p>
            <a:r>
              <a:rPr lang="zh-TW" altLang="en-US" sz="3200" spc="300" dirty="0"/>
              <a:t>館外資源</a:t>
            </a:r>
            <a:r>
              <a:rPr lang="en-US" altLang="zh-TW" sz="3200" spc="300" dirty="0"/>
              <a:t>-</a:t>
            </a:r>
            <a:r>
              <a:rPr lang="zh-TW" altLang="en-US" sz="3200" spc="300" dirty="0"/>
              <a:t>館際合作</a:t>
            </a:r>
          </a:p>
          <a:p>
            <a:endParaRPr lang="zh-TW" altLang="en-US" dirty="0"/>
          </a:p>
        </p:txBody>
      </p:sp>
      <p:grpSp>
        <p:nvGrpSpPr>
          <p:cNvPr id="3" name="群組 2"/>
          <p:cNvGrpSpPr/>
          <p:nvPr/>
        </p:nvGrpSpPr>
        <p:grpSpPr>
          <a:xfrm>
            <a:off x="1295346" y="4059627"/>
            <a:ext cx="5392476" cy="1604339"/>
            <a:chOff x="1295346" y="4416086"/>
            <a:chExt cx="5392476" cy="1604339"/>
          </a:xfrm>
        </p:grpSpPr>
        <p:grpSp>
          <p:nvGrpSpPr>
            <p:cNvPr id="4" name="群組 3"/>
            <p:cNvGrpSpPr/>
            <p:nvPr/>
          </p:nvGrpSpPr>
          <p:grpSpPr>
            <a:xfrm>
              <a:off x="1295346" y="4416086"/>
              <a:ext cx="5392476" cy="1556122"/>
              <a:chOff x="1295346" y="4416086"/>
              <a:chExt cx="5392476" cy="1556122"/>
            </a:xfrm>
          </p:grpSpPr>
          <p:sp>
            <p:nvSpPr>
              <p:cNvPr id="7" name="矩形 4"/>
              <p:cNvSpPr/>
              <p:nvPr/>
            </p:nvSpPr>
            <p:spPr>
              <a:xfrm>
                <a:off x="1295346" y="4416086"/>
                <a:ext cx="1076380" cy="1544070"/>
              </a:xfrm>
              <a:custGeom>
                <a:avLst/>
                <a:gdLst/>
                <a:ahLst/>
                <a:cxnLst/>
                <a:rect l="l" t="t" r="r" b="b"/>
                <a:pathLst>
                  <a:path w="1048083" h="1353805">
                    <a:moveTo>
                      <a:pt x="0" y="0"/>
                    </a:moveTo>
                    <a:lnTo>
                      <a:pt x="347653" y="0"/>
                    </a:lnTo>
                    <a:lnTo>
                      <a:pt x="347653" y="743019"/>
                    </a:lnTo>
                    <a:cubicBezTo>
                      <a:pt x="347653" y="885036"/>
                      <a:pt x="460361" y="1000727"/>
                      <a:pt x="601235" y="1004765"/>
                    </a:cubicBezTo>
                    <a:lnTo>
                      <a:pt x="601235" y="1006217"/>
                    </a:lnTo>
                    <a:lnTo>
                      <a:pt x="873513" y="1006217"/>
                    </a:lnTo>
                    <a:lnTo>
                      <a:pt x="1048083" y="1180787"/>
                    </a:lnTo>
                    <a:lnTo>
                      <a:pt x="889278" y="1339592"/>
                    </a:lnTo>
                    <a:lnTo>
                      <a:pt x="589054" y="1339592"/>
                    </a:lnTo>
                    <a:lnTo>
                      <a:pt x="589054" y="1353805"/>
                    </a:lnTo>
                    <a:cubicBezTo>
                      <a:pt x="268857" y="1344586"/>
                      <a:pt x="11082" y="1088108"/>
                      <a:pt x="0" y="768433"/>
                    </a:cubicBezTo>
                    <a:close/>
                  </a:path>
                </a:pathLst>
              </a:cu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TW" altLang="en-US" sz="1200" dirty="0">
                  <a:latin typeface="微软雅黑" panose="020B0503020204020204" pitchFamily="34" charset="-122"/>
                  <a:ea typeface="微软雅黑" panose="020B0503020204020204" pitchFamily="34" charset="-122"/>
                </a:endParaRPr>
              </a:p>
            </p:txBody>
          </p:sp>
          <p:sp>
            <p:nvSpPr>
              <p:cNvPr id="8" name="矩形 7"/>
              <p:cNvSpPr/>
              <p:nvPr/>
            </p:nvSpPr>
            <p:spPr>
              <a:xfrm>
                <a:off x="1826101" y="5576367"/>
                <a:ext cx="4861721" cy="395841"/>
              </a:xfrm>
              <a:prstGeom prst="rect">
                <a:avLst/>
              </a:prstGeom>
              <a:solidFill>
                <a:srgbClr val="F8D35E"/>
              </a:solidFill>
              <a:ln w="9525" cap="flat" cmpd="sng" algn="ctr">
                <a:noFill/>
                <a:prstDash val="solid"/>
              </a:ln>
              <a:effectLst/>
            </p:spPr>
            <p:txBody>
              <a:bodyPr lIns="121914" tIns="60957" rIns="121914" bIns="60957" rtlCol="0" anchor="ctr"/>
              <a:lstStyle/>
              <a:p>
                <a:pPr algn="ctr" defTabSz="812740">
                  <a:defRPr/>
                </a:pPr>
                <a:endParaRPr kumimoji="1" lang="zh-CN" altLang="en-US" sz="4300">
                  <a:solidFill>
                    <a:srgbClr val="F9F5EE"/>
                  </a:solidFill>
                  <a:cs typeface="+mn-ea"/>
                  <a:sym typeface="+mn-lt"/>
                </a:endParaRPr>
              </a:p>
            </p:txBody>
          </p:sp>
        </p:grpSp>
        <p:sp>
          <p:nvSpPr>
            <p:cNvPr id="5" name="矩形 4"/>
            <p:cNvSpPr/>
            <p:nvPr/>
          </p:nvSpPr>
          <p:spPr>
            <a:xfrm flipH="1">
              <a:off x="2357124" y="5558766"/>
              <a:ext cx="846222" cy="461659"/>
            </a:xfrm>
            <a:prstGeom prst="rect">
              <a:avLst/>
            </a:prstGeom>
          </p:spPr>
          <p:txBody>
            <a:bodyPr wrap="square" lIns="121914" tIns="60957" rIns="121914" bIns="60957">
              <a:spAutoFit/>
            </a:bodyPr>
            <a:lstStyle/>
            <a:p>
              <a:pPr defTabSz="812740"/>
              <a:r>
                <a:rPr kumimoji="1" lang="zh-TW" altLang="en-US" sz="2200" b="1" dirty="0">
                  <a:latin typeface="微軟正黑體" panose="020B0604030504040204" pitchFamily="34" charset="-120"/>
                  <a:ea typeface="微軟正黑體" panose="020B0604030504040204" pitchFamily="34" charset="-120"/>
                  <a:cs typeface="+mn-ea"/>
                  <a:sym typeface="+mn-lt"/>
                </a:rPr>
                <a:t>付</a:t>
              </a:r>
              <a:r>
                <a:rPr kumimoji="1" lang="zh-TW" altLang="en-US" sz="2200" b="1" dirty="0" smtClean="0">
                  <a:latin typeface="微軟正黑體" panose="020B0604030504040204" pitchFamily="34" charset="-120"/>
                  <a:ea typeface="微軟正黑體" panose="020B0604030504040204" pitchFamily="34" charset="-120"/>
                  <a:cs typeface="+mn-ea"/>
                  <a:sym typeface="+mn-lt"/>
                </a:rPr>
                <a:t>費</a:t>
              </a:r>
              <a:endParaRPr kumimoji="1" lang="en-US" altLang="zh-TW" sz="2200" b="1" dirty="0">
                <a:latin typeface="微軟正黑體" panose="020B0604030504040204" pitchFamily="34" charset="-120"/>
                <a:ea typeface="微軟正黑體" panose="020B0604030504040204" pitchFamily="34" charset="-120"/>
                <a:cs typeface="+mn-ea"/>
                <a:sym typeface="+mn-lt"/>
              </a:endParaRPr>
            </a:p>
          </p:txBody>
        </p:sp>
        <p:sp>
          <p:nvSpPr>
            <p:cNvPr id="6" name="矩形 5"/>
            <p:cNvSpPr/>
            <p:nvPr/>
          </p:nvSpPr>
          <p:spPr>
            <a:xfrm flipH="1">
              <a:off x="3868241" y="5551712"/>
              <a:ext cx="2509333" cy="461659"/>
            </a:xfrm>
            <a:prstGeom prst="rect">
              <a:avLst/>
            </a:prstGeom>
          </p:spPr>
          <p:txBody>
            <a:bodyPr wrap="square" lIns="121914" tIns="60957" rIns="121914" bIns="60957">
              <a:spAutoFit/>
            </a:bodyPr>
            <a:lstStyle/>
            <a:p>
              <a:pPr defTabSz="812740"/>
              <a:r>
                <a:rPr kumimoji="1" lang="zh-TW" altLang="en-US" sz="2200" b="1" dirty="0" smtClean="0">
                  <a:latin typeface="微軟正黑體" panose="020B0604030504040204" pitchFamily="34" charset="-120"/>
                  <a:ea typeface="微軟正黑體" panose="020B0604030504040204" pitchFamily="34" charset="-120"/>
                  <a:cs typeface="+mn-ea"/>
                  <a:sym typeface="+mn-lt"/>
                </a:rPr>
                <a:t>網路申請到館取件</a:t>
              </a:r>
              <a:endParaRPr kumimoji="1" lang="en-US" altLang="zh-TW" sz="2200" b="1" dirty="0">
                <a:latin typeface="微軟正黑體" panose="020B0604030504040204" pitchFamily="34" charset="-120"/>
                <a:ea typeface="微軟正黑體" panose="020B0604030504040204" pitchFamily="34" charset="-120"/>
                <a:cs typeface="+mn-ea"/>
                <a:sym typeface="+mn-lt"/>
              </a:endParaRPr>
            </a:p>
          </p:txBody>
        </p:sp>
      </p:grpSp>
      <p:sp>
        <p:nvSpPr>
          <p:cNvPr id="9" name="向右箭號圖說文字 8"/>
          <p:cNvSpPr/>
          <p:nvPr/>
        </p:nvSpPr>
        <p:spPr>
          <a:xfrm>
            <a:off x="6642952" y="4436137"/>
            <a:ext cx="2942086" cy="1624370"/>
          </a:xfrm>
          <a:prstGeom prst="rightArrowCallou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5750">
              <a:lnSpc>
                <a:spcPct val="150000"/>
              </a:lnSpc>
            </a:pPr>
            <a:endParaRPr lang="en-US" altLang="zh-TW" sz="1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5750" indent="-180000">
              <a:lnSpc>
                <a:spcPct val="150000"/>
              </a:lnSpc>
              <a:buFont typeface="Arial" panose="020B0604020202020204" pitchFamily="34" charset="0"/>
              <a:buChar char="•"/>
            </a:pPr>
            <a:r>
              <a:rPr lang="en-US" altLang="zh-TW" sz="1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NDDS</a:t>
            </a:r>
            <a:endParaRPr lang="en-US" altLang="zh-TW" sz="16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105750">
              <a:lnSpc>
                <a:spcPct val="150000"/>
              </a:lnSpc>
            </a:pPr>
            <a:r>
              <a:rPr lang="zh-TW" altLang="en-US" sz="16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全國文獻傳遞</a:t>
            </a:r>
          </a:p>
          <a:p>
            <a:pPr marL="285750" indent="-180000">
              <a:lnSpc>
                <a:spcPct val="150000"/>
              </a:lnSpc>
              <a:buFont typeface="Arial" panose="020B0604020202020204" pitchFamily="34" charset="0"/>
              <a:buChar char="•"/>
            </a:pPr>
            <a:r>
              <a:rPr lang="en-US" altLang="zh-TW" sz="1600" b="1" dirty="0" err="1">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RapidILL</a:t>
            </a:r>
            <a:endParaRPr lang="en-US" altLang="zh-TW" sz="16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ct val="150000"/>
              </a:lnSpc>
            </a:pPr>
            <a:r>
              <a:rPr lang="zh-TW" altLang="en-US" sz="12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14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國際</a:t>
            </a:r>
            <a:r>
              <a:rPr lang="zh-TW" altLang="en-US" sz="14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快速館際合作</a:t>
            </a:r>
          </a:p>
          <a:p>
            <a:pPr marL="285750" indent="-285750" algn="ctr">
              <a:lnSpc>
                <a:spcPct val="130000"/>
              </a:lnSpc>
              <a:buFont typeface="Arial" panose="020B0604020202020204" pitchFamily="34" charset="0"/>
              <a:buChar char="•"/>
            </a:pPr>
            <a:endParaRPr lang="zh-TW" altLang="en-US" sz="1600" dirty="0">
              <a:solidFill>
                <a:schemeClr val="bg1"/>
              </a:solidFill>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2053690" y="3384117"/>
            <a:ext cx="4733909" cy="477157"/>
            <a:chOff x="2046012" y="3731371"/>
            <a:chExt cx="4733909" cy="477157"/>
          </a:xfrm>
        </p:grpSpPr>
        <p:sp>
          <p:nvSpPr>
            <p:cNvPr id="11" name="矩形 10"/>
            <p:cNvSpPr/>
            <p:nvPr/>
          </p:nvSpPr>
          <p:spPr>
            <a:xfrm>
              <a:off x="2046012" y="3760293"/>
              <a:ext cx="4733909" cy="367600"/>
            </a:xfrm>
            <a:prstGeom prst="rect">
              <a:avLst/>
            </a:prstGeom>
            <a:solidFill>
              <a:srgbClr val="F8D35E"/>
            </a:solidFill>
            <a:ln w="9525" cap="flat" cmpd="sng" algn="ctr">
              <a:noFill/>
              <a:prstDash val="solid"/>
            </a:ln>
            <a:effectLst/>
          </p:spPr>
          <p:txBody>
            <a:bodyPr lIns="121914" tIns="60957" rIns="121914" bIns="60957" rtlCol="0" anchor="ctr"/>
            <a:lstStyle/>
            <a:p>
              <a:pPr algn="ctr" defTabSz="812740">
                <a:defRPr/>
              </a:pPr>
              <a:endParaRPr kumimoji="1" lang="zh-CN" altLang="en-US" sz="4300">
                <a:solidFill>
                  <a:srgbClr val="F9F5EE"/>
                </a:solidFill>
                <a:cs typeface="+mn-ea"/>
                <a:sym typeface="+mn-lt"/>
              </a:endParaRPr>
            </a:p>
          </p:txBody>
        </p:sp>
        <p:sp>
          <p:nvSpPr>
            <p:cNvPr id="12" name="矩形 11"/>
            <p:cNvSpPr/>
            <p:nvPr/>
          </p:nvSpPr>
          <p:spPr>
            <a:xfrm flipH="1">
              <a:off x="2407600" y="3746869"/>
              <a:ext cx="846222" cy="461659"/>
            </a:xfrm>
            <a:prstGeom prst="rect">
              <a:avLst/>
            </a:prstGeom>
          </p:spPr>
          <p:txBody>
            <a:bodyPr wrap="square" lIns="121914" tIns="60957" rIns="121914" bIns="60957">
              <a:spAutoFit/>
            </a:bodyPr>
            <a:lstStyle/>
            <a:p>
              <a:pPr defTabSz="812740"/>
              <a:r>
                <a:rPr kumimoji="1" lang="zh-TW" altLang="en-US" sz="2200" b="1" dirty="0">
                  <a:latin typeface="微軟正黑體" panose="020B0604030504040204" pitchFamily="34" charset="-120"/>
                  <a:ea typeface="微軟正黑體" panose="020B0604030504040204" pitchFamily="34" charset="-120"/>
                  <a:cs typeface="+mn-ea"/>
                  <a:sym typeface="+mn-lt"/>
                </a:rPr>
                <a:t>免費</a:t>
              </a:r>
              <a:endParaRPr kumimoji="1" lang="en-US" altLang="zh-TW" sz="2200" b="1" dirty="0">
                <a:latin typeface="微軟正黑體" panose="020B0604030504040204" pitchFamily="34" charset="-120"/>
                <a:ea typeface="微軟正黑體" panose="020B0604030504040204" pitchFamily="34" charset="-120"/>
                <a:cs typeface="+mn-ea"/>
                <a:sym typeface="+mn-lt"/>
              </a:endParaRPr>
            </a:p>
          </p:txBody>
        </p:sp>
        <p:sp>
          <p:nvSpPr>
            <p:cNvPr id="13" name="矩形 12"/>
            <p:cNvSpPr/>
            <p:nvPr/>
          </p:nvSpPr>
          <p:spPr>
            <a:xfrm flipH="1">
              <a:off x="3971702" y="3731371"/>
              <a:ext cx="2406691" cy="461659"/>
            </a:xfrm>
            <a:prstGeom prst="rect">
              <a:avLst/>
            </a:prstGeom>
          </p:spPr>
          <p:txBody>
            <a:bodyPr wrap="square" lIns="121914" tIns="60957" rIns="121914" bIns="60957">
              <a:spAutoFit/>
            </a:bodyPr>
            <a:lstStyle/>
            <a:p>
              <a:pPr defTabSz="812740"/>
              <a:r>
                <a:rPr kumimoji="1" lang="zh-TW" altLang="en-US" sz="2200" b="1" dirty="0" smtClean="0">
                  <a:latin typeface="微軟正黑體" panose="020B0604030504040204" pitchFamily="34" charset="-120"/>
                  <a:ea typeface="微軟正黑體" panose="020B0604030504040204" pitchFamily="34" charset="-120"/>
                  <a:cs typeface="+mn-ea"/>
                  <a:sym typeface="+mn-lt"/>
                </a:rPr>
                <a:t>親自到外館借書</a:t>
              </a:r>
              <a:endParaRPr kumimoji="1" lang="en-US" altLang="zh-TW" sz="2200" b="1" dirty="0">
                <a:latin typeface="微軟正黑體" panose="020B0604030504040204" pitchFamily="34" charset="-120"/>
                <a:ea typeface="微軟正黑體" panose="020B0604030504040204" pitchFamily="34" charset="-120"/>
                <a:cs typeface="+mn-ea"/>
                <a:sym typeface="+mn-lt"/>
              </a:endParaRPr>
            </a:p>
          </p:txBody>
        </p:sp>
      </p:grpSp>
      <p:grpSp>
        <p:nvGrpSpPr>
          <p:cNvPr id="14" name="群組 13"/>
          <p:cNvGrpSpPr/>
          <p:nvPr/>
        </p:nvGrpSpPr>
        <p:grpSpPr>
          <a:xfrm>
            <a:off x="6658307" y="2564032"/>
            <a:ext cx="2942086" cy="1621085"/>
            <a:chOff x="6658307" y="2920491"/>
            <a:chExt cx="2942086" cy="1621085"/>
          </a:xfrm>
        </p:grpSpPr>
        <p:sp>
          <p:nvSpPr>
            <p:cNvPr id="15" name="向右箭號圖說文字 14"/>
            <p:cNvSpPr/>
            <p:nvPr/>
          </p:nvSpPr>
          <p:spPr>
            <a:xfrm>
              <a:off x="6658307" y="2920491"/>
              <a:ext cx="2942086" cy="1621085"/>
            </a:xfrm>
            <a:prstGeom prst="rightArrowCallou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lnSpc>
                  <a:spcPct val="130000"/>
                </a:lnSpc>
                <a:buFont typeface="Arial" panose="020B0604020202020204" pitchFamily="34" charset="0"/>
                <a:buChar char="•"/>
              </a:pPr>
              <a:endParaRPr lang="zh-TW" altLang="en-US" sz="1600" dirty="0">
                <a:solidFill>
                  <a:schemeClr val="bg1"/>
                </a:solidFill>
                <a:latin typeface="微軟正黑體" panose="020B0604030504040204" pitchFamily="34" charset="-120"/>
                <a:ea typeface="微軟正黑體" panose="020B0604030504040204" pitchFamily="34" charset="-120"/>
              </a:endParaRPr>
            </a:p>
          </p:txBody>
        </p:sp>
        <p:sp>
          <p:nvSpPr>
            <p:cNvPr id="16" name="矩形 15"/>
            <p:cNvSpPr/>
            <p:nvPr/>
          </p:nvSpPr>
          <p:spPr>
            <a:xfrm>
              <a:off x="6687822" y="3067795"/>
              <a:ext cx="1633414" cy="1384995"/>
            </a:xfrm>
            <a:prstGeom prst="rect">
              <a:avLst/>
            </a:prstGeom>
          </p:spPr>
          <p:txBody>
            <a:bodyPr wrap="square">
              <a:spAutoFit/>
            </a:bodyPr>
            <a:lstStyle/>
            <a:p>
              <a:pPr marL="285750" indent="-180000">
                <a:lnSpc>
                  <a:spcPct val="150000"/>
                </a:lnSpc>
                <a:buFont typeface="Arial" panose="020B0604020202020204" pitchFamily="34" charset="0"/>
                <a:buChar char="•"/>
              </a:pPr>
              <a:r>
                <a:rPr lang="en-US" altLang="zh-TW" sz="1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T4</a:t>
              </a:r>
              <a:r>
                <a:rPr lang="zh-TW" altLang="en-US" sz="1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台綜大聯盟</a:t>
              </a:r>
            </a:p>
            <a:p>
              <a:pPr marL="285750" indent="-180000">
                <a:lnSpc>
                  <a:spcPct val="150000"/>
                </a:lnSpc>
                <a:buFont typeface="Arial" panose="020B0604020202020204" pitchFamily="34" charset="0"/>
                <a:buChar char="•"/>
              </a:pPr>
              <a:r>
                <a:rPr lang="zh-TW" altLang="en-US" sz="1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中部聯</a:t>
              </a:r>
              <a:r>
                <a:rPr lang="zh-TW" altLang="en-US" sz="1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盟</a:t>
              </a:r>
              <a:endParaRPr lang="en-US" altLang="zh-TW" sz="1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5750" indent="-180000">
                <a:lnSpc>
                  <a:spcPct val="150000"/>
                </a:lnSpc>
                <a:buFont typeface="Arial" panose="020B0604020202020204" pitchFamily="34" charset="0"/>
                <a:buChar char="•"/>
              </a:pPr>
              <a:r>
                <a:rPr lang="zh-TW" altLang="en-US" sz="1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館</a:t>
              </a:r>
              <a:r>
                <a:rPr lang="zh-TW" altLang="en-US" sz="1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際合</a:t>
              </a:r>
              <a:r>
                <a:rPr lang="zh-TW" altLang="en-US" sz="1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a:t>
              </a:r>
              <a:endParaRPr lang="en-US" altLang="zh-TW" sz="1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105750">
                <a:lnSpc>
                  <a:spcPct val="150000"/>
                </a:lnSpc>
              </a:pPr>
              <a:r>
                <a:rPr lang="zh-TW" altLang="en-US" sz="1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互換借書證</a:t>
              </a:r>
            </a:p>
          </p:txBody>
        </p:sp>
      </p:grpSp>
      <p:sp>
        <p:nvSpPr>
          <p:cNvPr id="17" name="椭圆 44"/>
          <p:cNvSpPr/>
          <p:nvPr/>
        </p:nvSpPr>
        <p:spPr>
          <a:xfrm>
            <a:off x="10091633" y="2564032"/>
            <a:ext cx="1463037" cy="1463037"/>
          </a:xfrm>
          <a:prstGeom prst="ellipse">
            <a:avLst/>
          </a:prstGeom>
          <a:ln/>
        </p:spPr>
        <p:style>
          <a:lnRef idx="3">
            <a:schemeClr val="lt1"/>
          </a:lnRef>
          <a:fillRef idx="1">
            <a:schemeClr val="accent2"/>
          </a:fillRef>
          <a:effectRef idx="1">
            <a:schemeClr val="accent2"/>
          </a:effectRef>
          <a:fontRef idx="minor">
            <a:schemeClr val="lt1"/>
          </a:fontRef>
        </p:style>
        <p:txBody>
          <a:bodyPr lIns="121914" tIns="60957" rIns="121914" bIns="60957" rtlCol="0" anchor="ctr"/>
          <a:lstStyle/>
          <a:p>
            <a:pPr algn="ctr" defTabSz="812740">
              <a:lnSpc>
                <a:spcPct val="90000"/>
              </a:lnSpc>
              <a:defRPr/>
            </a:pPr>
            <a:r>
              <a:rPr kumimoji="1" lang="zh-TW" altLang="en-US" sz="2000" b="1" dirty="0" smtClean="0">
                <a:solidFill>
                  <a:schemeClr val="accent2">
                    <a:lumMod val="50000"/>
                  </a:schemeClr>
                </a:solidFill>
                <a:latin typeface="微軟正黑體" panose="020B0604030504040204" pitchFamily="34" charset="-120"/>
                <a:ea typeface="微軟正黑體" panose="020B0604030504040204" pitchFamily="34" charset="-120"/>
                <a:cs typeface="+mn-ea"/>
                <a:sym typeface="+mn-lt"/>
              </a:rPr>
              <a:t>借還書</a:t>
            </a:r>
            <a:endParaRPr kumimoji="1" lang="en-US" altLang="zh-TW" sz="2000" b="1" dirty="0" smtClean="0">
              <a:solidFill>
                <a:schemeClr val="accent2">
                  <a:lumMod val="50000"/>
                </a:schemeClr>
              </a:solidFill>
              <a:latin typeface="微軟正黑體" panose="020B0604030504040204" pitchFamily="34" charset="-120"/>
              <a:ea typeface="微軟正黑體" panose="020B0604030504040204" pitchFamily="34" charset="-120"/>
              <a:cs typeface="+mn-ea"/>
              <a:sym typeface="+mn-lt"/>
            </a:endParaRPr>
          </a:p>
          <a:p>
            <a:pPr algn="ctr" defTabSz="812740">
              <a:lnSpc>
                <a:spcPct val="90000"/>
              </a:lnSpc>
              <a:defRPr/>
            </a:pPr>
            <a:r>
              <a:rPr kumimoji="1" lang="zh-TW" altLang="en-US" sz="2000" b="1" dirty="0" smtClean="0">
                <a:solidFill>
                  <a:schemeClr val="accent2">
                    <a:lumMod val="50000"/>
                  </a:schemeClr>
                </a:solidFill>
                <a:latin typeface="微軟正黑體" panose="020B0604030504040204" pitchFamily="34" charset="-120"/>
                <a:ea typeface="微軟正黑體" panose="020B0604030504040204" pitchFamily="34" charset="-120"/>
                <a:cs typeface="+mn-ea"/>
                <a:sym typeface="+mn-lt"/>
              </a:rPr>
              <a:t>櫃台</a:t>
            </a:r>
            <a:endParaRPr kumimoji="1" lang="zh-CN" altLang="en-US" sz="2000" b="1" dirty="0">
              <a:solidFill>
                <a:schemeClr val="accent2">
                  <a:lumMod val="50000"/>
                </a:schemeClr>
              </a:solidFill>
              <a:latin typeface="微軟正黑體" panose="020B0604030504040204" pitchFamily="34" charset="-120"/>
              <a:ea typeface="微軟正黑體" panose="020B0604030504040204" pitchFamily="34" charset="-120"/>
              <a:cs typeface="+mn-ea"/>
              <a:sym typeface="+mn-lt"/>
            </a:endParaRPr>
          </a:p>
        </p:txBody>
      </p:sp>
      <p:sp>
        <p:nvSpPr>
          <p:cNvPr id="18" name="椭圆 44"/>
          <p:cNvSpPr/>
          <p:nvPr/>
        </p:nvSpPr>
        <p:spPr>
          <a:xfrm>
            <a:off x="10076121" y="4516803"/>
            <a:ext cx="1463037" cy="1463037"/>
          </a:xfrm>
          <a:prstGeom prst="ellipse">
            <a:avLst/>
          </a:prstGeom>
          <a:ln>
            <a:noFill/>
          </a:ln>
        </p:spPr>
        <p:style>
          <a:lnRef idx="3">
            <a:schemeClr val="lt1"/>
          </a:lnRef>
          <a:fillRef idx="1">
            <a:schemeClr val="accent1"/>
          </a:fillRef>
          <a:effectRef idx="1">
            <a:schemeClr val="accent1"/>
          </a:effectRef>
          <a:fontRef idx="minor">
            <a:schemeClr val="lt1"/>
          </a:fontRef>
        </p:style>
        <p:txBody>
          <a:bodyPr lIns="121914" tIns="60957" rIns="121914" bIns="60957" rtlCol="0" anchor="ctr"/>
          <a:lstStyle/>
          <a:p>
            <a:pPr algn="ctr" defTabSz="812740">
              <a:lnSpc>
                <a:spcPct val="90000"/>
              </a:lnSpc>
              <a:defRPr/>
            </a:pPr>
            <a:r>
              <a:rPr kumimoji="1" lang="zh-TW" altLang="en-US" sz="2000" b="1" dirty="0" smtClean="0">
                <a:solidFill>
                  <a:schemeClr val="accent2">
                    <a:lumMod val="50000"/>
                  </a:schemeClr>
                </a:solidFill>
                <a:latin typeface="微軟正黑體" panose="020B0604030504040204" pitchFamily="34" charset="-120"/>
                <a:ea typeface="微軟正黑體" panose="020B0604030504040204" pitchFamily="34" charset="-120"/>
                <a:cs typeface="+mn-ea"/>
                <a:sym typeface="+mn-lt"/>
              </a:rPr>
              <a:t>參考</a:t>
            </a:r>
            <a:endParaRPr kumimoji="1" lang="en-US" altLang="zh-TW" sz="2000" b="1" dirty="0" smtClean="0">
              <a:solidFill>
                <a:schemeClr val="accent2">
                  <a:lumMod val="50000"/>
                </a:schemeClr>
              </a:solidFill>
              <a:latin typeface="微軟正黑體" panose="020B0604030504040204" pitchFamily="34" charset="-120"/>
              <a:ea typeface="微軟正黑體" panose="020B0604030504040204" pitchFamily="34" charset="-120"/>
              <a:cs typeface="+mn-ea"/>
              <a:sym typeface="+mn-lt"/>
            </a:endParaRPr>
          </a:p>
          <a:p>
            <a:pPr algn="ctr" defTabSz="812740">
              <a:lnSpc>
                <a:spcPct val="90000"/>
              </a:lnSpc>
              <a:defRPr/>
            </a:pPr>
            <a:r>
              <a:rPr kumimoji="1" lang="zh-TW" altLang="en-US" sz="2000" b="1" dirty="0" smtClean="0">
                <a:solidFill>
                  <a:schemeClr val="accent2">
                    <a:lumMod val="50000"/>
                  </a:schemeClr>
                </a:solidFill>
                <a:latin typeface="微軟正黑體" panose="020B0604030504040204" pitchFamily="34" charset="-120"/>
                <a:ea typeface="微軟正黑體" panose="020B0604030504040204" pitchFamily="34" charset="-120"/>
                <a:cs typeface="+mn-ea"/>
                <a:sym typeface="+mn-lt"/>
              </a:rPr>
              <a:t>諮詢櫃台</a:t>
            </a:r>
            <a:endParaRPr kumimoji="1" lang="zh-CN" altLang="en-US" sz="2000" b="1" dirty="0">
              <a:solidFill>
                <a:schemeClr val="accent2">
                  <a:lumMod val="50000"/>
                </a:schemeClr>
              </a:solidFill>
              <a:latin typeface="微軟正黑體" panose="020B0604030504040204" pitchFamily="34" charset="-120"/>
              <a:ea typeface="微軟正黑體" panose="020B0604030504040204" pitchFamily="34" charset="-120"/>
              <a:cs typeface="+mn-ea"/>
              <a:sym typeface="+mn-lt"/>
            </a:endParaRPr>
          </a:p>
        </p:txBody>
      </p:sp>
      <p:pic>
        <p:nvPicPr>
          <p:cNvPr id="27" name="圖片 26"/>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artisticMosiaicBubbles/>
                    </a14:imgEffect>
                  </a14:imgLayer>
                </a14:imgProps>
              </a:ext>
              <a:ext uri="{28A0092B-C50C-407E-A947-70E740481C1C}">
                <a14:useLocalDpi xmlns:a14="http://schemas.microsoft.com/office/drawing/2010/main" val="0"/>
              </a:ext>
            </a:extLst>
          </a:blip>
          <a:stretch>
            <a:fillRect/>
          </a:stretch>
        </p:blipFill>
        <p:spPr>
          <a:xfrm>
            <a:off x="4337789" y="2685686"/>
            <a:ext cx="715113" cy="587906"/>
          </a:xfrm>
          <a:prstGeom prst="rect">
            <a:avLst/>
          </a:prstGeom>
        </p:spPr>
      </p:pic>
      <p:sp>
        <p:nvSpPr>
          <p:cNvPr id="31" name="椭圆 24"/>
          <p:cNvSpPr/>
          <p:nvPr/>
        </p:nvSpPr>
        <p:spPr>
          <a:xfrm>
            <a:off x="2674221" y="2544944"/>
            <a:ext cx="340192" cy="492875"/>
          </a:xfrm>
          <a:custGeom>
            <a:avLst/>
            <a:gdLst/>
            <a:ahLst/>
            <a:cxnLst/>
            <a:rect l="l" t="t" r="r" b="b"/>
            <a:pathLst>
              <a:path w="1868337" h="2706875">
                <a:moveTo>
                  <a:pt x="934169" y="319622"/>
                </a:moveTo>
                <a:cubicBezTo>
                  <a:pt x="650101" y="319622"/>
                  <a:pt x="419819" y="549904"/>
                  <a:pt x="419819" y="833972"/>
                </a:cubicBezTo>
                <a:cubicBezTo>
                  <a:pt x="419819" y="1118040"/>
                  <a:pt x="650101" y="1348322"/>
                  <a:pt x="934169" y="1348322"/>
                </a:cubicBezTo>
                <a:cubicBezTo>
                  <a:pt x="1218237" y="1348322"/>
                  <a:pt x="1448519" y="1118040"/>
                  <a:pt x="1448519" y="833972"/>
                </a:cubicBezTo>
                <a:cubicBezTo>
                  <a:pt x="1448519" y="549904"/>
                  <a:pt x="1218237" y="319622"/>
                  <a:pt x="934169" y="319622"/>
                </a:cubicBezTo>
                <a:close/>
                <a:moveTo>
                  <a:pt x="934065" y="0"/>
                </a:moveTo>
                <a:lnTo>
                  <a:pt x="934169" y="5"/>
                </a:lnTo>
                <a:lnTo>
                  <a:pt x="934272" y="0"/>
                </a:lnTo>
                <a:lnTo>
                  <a:pt x="934272" y="11"/>
                </a:lnTo>
                <a:lnTo>
                  <a:pt x="1018057" y="4241"/>
                </a:lnTo>
                <a:cubicBezTo>
                  <a:pt x="1495647" y="52743"/>
                  <a:pt x="1868337" y="456083"/>
                  <a:pt x="1868337" y="946468"/>
                </a:cubicBezTo>
                <a:cubicBezTo>
                  <a:pt x="1868337" y="1175315"/>
                  <a:pt x="1787175" y="1374709"/>
                  <a:pt x="1683548" y="1569916"/>
                </a:cubicBezTo>
                <a:cubicBezTo>
                  <a:pt x="1454040" y="1965463"/>
                  <a:pt x="1232566" y="2248496"/>
                  <a:pt x="1019128" y="2573722"/>
                </a:cubicBezTo>
                <a:lnTo>
                  <a:pt x="934272" y="2706551"/>
                </a:lnTo>
                <a:lnTo>
                  <a:pt x="934272" y="2706875"/>
                </a:lnTo>
                <a:lnTo>
                  <a:pt x="934169" y="2706713"/>
                </a:lnTo>
                <a:lnTo>
                  <a:pt x="934065" y="2706875"/>
                </a:lnTo>
                <a:lnTo>
                  <a:pt x="934065" y="2706551"/>
                </a:lnTo>
                <a:lnTo>
                  <a:pt x="849209" y="2573722"/>
                </a:lnTo>
                <a:cubicBezTo>
                  <a:pt x="635771" y="2248496"/>
                  <a:pt x="414297" y="1965463"/>
                  <a:pt x="184789" y="1569916"/>
                </a:cubicBezTo>
                <a:cubicBezTo>
                  <a:pt x="81162" y="1374709"/>
                  <a:pt x="0" y="1175315"/>
                  <a:pt x="0" y="946468"/>
                </a:cubicBezTo>
                <a:cubicBezTo>
                  <a:pt x="0" y="456083"/>
                  <a:pt x="372690" y="52743"/>
                  <a:pt x="850280" y="4241"/>
                </a:cubicBezTo>
                <a:lnTo>
                  <a:pt x="934065" y="11"/>
                </a:lnTo>
                <a:close/>
              </a:path>
            </a:pathLst>
          </a:custGeom>
          <a:solidFill>
            <a:srgbClr val="FE4843">
              <a:alpha val="90000"/>
            </a:srgbClr>
          </a:solidFill>
          <a:ln w="9525" cap="flat" cmpd="sng" algn="ctr">
            <a:noFill/>
            <a:prstDash val="solid"/>
          </a:ln>
          <a:effectLst/>
        </p:spPr>
        <p:txBody>
          <a:bodyPr lIns="121914" tIns="60957" rIns="121914" bIns="60957" rtlCol="0" anchor="ctr"/>
          <a:lstStyle/>
          <a:p>
            <a:pPr algn="ctr" defTabSz="812740">
              <a:defRPr/>
            </a:pPr>
            <a:endParaRPr kumimoji="1" lang="zh-CN" altLang="en-US" sz="4300">
              <a:solidFill>
                <a:srgbClr val="F9F5EE"/>
              </a:solidFill>
              <a:cs typeface="+mn-ea"/>
              <a:sym typeface="+mn-lt"/>
            </a:endParaRPr>
          </a:p>
        </p:txBody>
      </p:sp>
      <p:sp>
        <p:nvSpPr>
          <p:cNvPr id="32" name="椭圆 24"/>
          <p:cNvSpPr/>
          <p:nvPr/>
        </p:nvSpPr>
        <p:spPr>
          <a:xfrm>
            <a:off x="2696246" y="4586584"/>
            <a:ext cx="340192" cy="492875"/>
          </a:xfrm>
          <a:custGeom>
            <a:avLst/>
            <a:gdLst/>
            <a:ahLst/>
            <a:cxnLst/>
            <a:rect l="l" t="t" r="r" b="b"/>
            <a:pathLst>
              <a:path w="1868337" h="2706875">
                <a:moveTo>
                  <a:pt x="934169" y="319622"/>
                </a:moveTo>
                <a:cubicBezTo>
                  <a:pt x="650101" y="319622"/>
                  <a:pt x="419819" y="549904"/>
                  <a:pt x="419819" y="833972"/>
                </a:cubicBezTo>
                <a:cubicBezTo>
                  <a:pt x="419819" y="1118040"/>
                  <a:pt x="650101" y="1348322"/>
                  <a:pt x="934169" y="1348322"/>
                </a:cubicBezTo>
                <a:cubicBezTo>
                  <a:pt x="1218237" y="1348322"/>
                  <a:pt x="1448519" y="1118040"/>
                  <a:pt x="1448519" y="833972"/>
                </a:cubicBezTo>
                <a:cubicBezTo>
                  <a:pt x="1448519" y="549904"/>
                  <a:pt x="1218237" y="319622"/>
                  <a:pt x="934169" y="319622"/>
                </a:cubicBezTo>
                <a:close/>
                <a:moveTo>
                  <a:pt x="934065" y="0"/>
                </a:moveTo>
                <a:lnTo>
                  <a:pt x="934169" y="5"/>
                </a:lnTo>
                <a:lnTo>
                  <a:pt x="934272" y="0"/>
                </a:lnTo>
                <a:lnTo>
                  <a:pt x="934272" y="11"/>
                </a:lnTo>
                <a:lnTo>
                  <a:pt x="1018057" y="4241"/>
                </a:lnTo>
                <a:cubicBezTo>
                  <a:pt x="1495647" y="52743"/>
                  <a:pt x="1868337" y="456083"/>
                  <a:pt x="1868337" y="946468"/>
                </a:cubicBezTo>
                <a:cubicBezTo>
                  <a:pt x="1868337" y="1175315"/>
                  <a:pt x="1787175" y="1374709"/>
                  <a:pt x="1683548" y="1569916"/>
                </a:cubicBezTo>
                <a:cubicBezTo>
                  <a:pt x="1454040" y="1965463"/>
                  <a:pt x="1232566" y="2248496"/>
                  <a:pt x="1019128" y="2573722"/>
                </a:cubicBezTo>
                <a:lnTo>
                  <a:pt x="934272" y="2706551"/>
                </a:lnTo>
                <a:lnTo>
                  <a:pt x="934272" y="2706875"/>
                </a:lnTo>
                <a:lnTo>
                  <a:pt x="934169" y="2706713"/>
                </a:lnTo>
                <a:lnTo>
                  <a:pt x="934065" y="2706875"/>
                </a:lnTo>
                <a:lnTo>
                  <a:pt x="934065" y="2706551"/>
                </a:lnTo>
                <a:lnTo>
                  <a:pt x="849209" y="2573722"/>
                </a:lnTo>
                <a:cubicBezTo>
                  <a:pt x="635771" y="2248496"/>
                  <a:pt x="414297" y="1965463"/>
                  <a:pt x="184789" y="1569916"/>
                </a:cubicBezTo>
                <a:cubicBezTo>
                  <a:pt x="81162" y="1374709"/>
                  <a:pt x="0" y="1175315"/>
                  <a:pt x="0" y="946468"/>
                </a:cubicBezTo>
                <a:cubicBezTo>
                  <a:pt x="0" y="456083"/>
                  <a:pt x="372690" y="52743"/>
                  <a:pt x="850280" y="4241"/>
                </a:cubicBezTo>
                <a:lnTo>
                  <a:pt x="934065" y="11"/>
                </a:lnTo>
                <a:close/>
              </a:path>
            </a:pathLst>
          </a:custGeom>
          <a:solidFill>
            <a:srgbClr val="FE4843">
              <a:alpha val="90000"/>
            </a:srgbClr>
          </a:solidFill>
          <a:ln w="9525" cap="flat" cmpd="sng" algn="ctr">
            <a:noFill/>
            <a:prstDash val="solid"/>
          </a:ln>
          <a:effectLst/>
        </p:spPr>
        <p:txBody>
          <a:bodyPr lIns="121914" tIns="60957" rIns="121914" bIns="60957" rtlCol="0" anchor="ctr"/>
          <a:lstStyle/>
          <a:p>
            <a:pPr algn="ctr" defTabSz="812740">
              <a:defRPr/>
            </a:pPr>
            <a:endParaRPr kumimoji="1" lang="zh-CN" altLang="en-US" sz="4300">
              <a:solidFill>
                <a:srgbClr val="F9F5EE"/>
              </a:solidFill>
              <a:cs typeface="+mn-ea"/>
              <a:sym typeface="+mn-lt"/>
            </a:endParaRPr>
          </a:p>
        </p:txBody>
      </p:sp>
      <p:sp>
        <p:nvSpPr>
          <p:cNvPr id="33" name="文本框 41"/>
          <p:cNvSpPr txBox="1"/>
          <p:nvPr/>
        </p:nvSpPr>
        <p:spPr>
          <a:xfrm>
            <a:off x="2178434" y="1605217"/>
            <a:ext cx="5371931" cy="492443"/>
          </a:xfrm>
          <a:prstGeom prst="rect">
            <a:avLst/>
          </a:prstGeom>
          <a:noFill/>
        </p:spPr>
        <p:txBody>
          <a:bodyPr wrap="square" rtlCol="0">
            <a:spAutoFit/>
          </a:bodyPr>
          <a:lstStyle/>
          <a:p>
            <a:pPr defTabSz="457106">
              <a:defRPr/>
            </a:pPr>
            <a:r>
              <a:rPr kumimoji="1" lang="zh-TW" altLang="en-US" sz="2600" b="1" kern="0" dirty="0">
                <a:solidFill>
                  <a:schemeClr val="accent2">
                    <a:lumMod val="50000"/>
                  </a:schemeClr>
                </a:solidFill>
                <a:latin typeface="微軟正黑體" panose="020B0604030504040204" pitchFamily="34" charset="-120"/>
                <a:ea typeface="微軟正黑體" panose="020B0604030504040204" pitchFamily="34" charset="-120"/>
              </a:rPr>
              <a:t> </a:t>
            </a:r>
            <a:r>
              <a:rPr kumimoji="1" lang="zh-TW" altLang="en-US" sz="2600" b="1" kern="0" dirty="0" smtClean="0">
                <a:solidFill>
                  <a:schemeClr val="accent2">
                    <a:lumMod val="50000"/>
                  </a:schemeClr>
                </a:solidFill>
                <a:latin typeface="微軟正黑體" panose="020B0604030504040204" pitchFamily="34" charset="-120"/>
                <a:ea typeface="微軟正黑體" panose="020B0604030504040204" pitchFamily="34" charset="-120"/>
              </a:rPr>
              <a:t>想借他校圖書館的資料</a:t>
            </a:r>
            <a:r>
              <a:rPr kumimoji="1" lang="en-US" altLang="zh-TW" sz="2600" b="1" kern="0" dirty="0" smtClean="0">
                <a:solidFill>
                  <a:schemeClr val="accent2">
                    <a:lumMod val="50000"/>
                  </a:schemeClr>
                </a:solidFill>
                <a:latin typeface="微軟正黑體" panose="020B0604030504040204" pitchFamily="34" charset="-120"/>
                <a:ea typeface="微軟正黑體" panose="020B0604030504040204" pitchFamily="34" charset="-120"/>
              </a:rPr>
              <a:t>?!</a:t>
            </a:r>
            <a:r>
              <a:rPr kumimoji="1" lang="zh-TW" altLang="en-US" sz="2600" b="1" kern="0" dirty="0" smtClean="0">
                <a:solidFill>
                  <a:schemeClr val="accent2">
                    <a:lumMod val="50000"/>
                  </a:schemeClr>
                </a:solidFill>
                <a:latin typeface="微軟正黑體" panose="020B0604030504040204" pitchFamily="34" charset="-120"/>
                <a:ea typeface="微軟正黑體" panose="020B0604030504040204" pitchFamily="34" charset="-120"/>
              </a:rPr>
              <a:t>免煩惱</a:t>
            </a:r>
            <a:r>
              <a:rPr kumimoji="1" lang="en-US" altLang="zh-TW" sz="2600" b="1" kern="0" dirty="0" smtClean="0">
                <a:solidFill>
                  <a:schemeClr val="accent2">
                    <a:lumMod val="50000"/>
                  </a:schemeClr>
                </a:solidFill>
                <a:latin typeface="微軟正黑體" panose="020B0604030504040204" pitchFamily="34" charset="-120"/>
                <a:ea typeface="微軟正黑體" panose="020B0604030504040204" pitchFamily="34" charset="-120"/>
              </a:rPr>
              <a:t>!</a:t>
            </a:r>
            <a:endParaRPr kumimoji="1" lang="zh-CN" altLang="en-US" sz="2600" b="1" kern="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35" name="椭圆 43"/>
          <p:cNvSpPr/>
          <p:nvPr/>
        </p:nvSpPr>
        <p:spPr>
          <a:xfrm>
            <a:off x="983016" y="3069013"/>
            <a:ext cx="1296144" cy="1296144"/>
          </a:xfrm>
          <a:prstGeom prst="ellipse">
            <a:avLst/>
          </a:prstGeom>
          <a:ln>
            <a:solidFill>
              <a:schemeClr val="accent4"/>
            </a:solidFill>
          </a:ln>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812740">
              <a:lnSpc>
                <a:spcPct val="90000"/>
              </a:lnSpc>
              <a:defRPr/>
            </a:pPr>
            <a:r>
              <a:rPr kumimoji="1" lang="en-US" altLang="zh-CN" sz="2500" b="1" dirty="0">
                <a:solidFill>
                  <a:srgbClr val="F9F5EE"/>
                </a:solidFill>
                <a:effectLst>
                  <a:outerShdw blurRad="38100" dist="38100" dir="2700000" algn="tl">
                    <a:srgbClr val="000000">
                      <a:alpha val="43137"/>
                    </a:srgbClr>
                  </a:outerShdw>
                </a:effectLst>
                <a:cs typeface="+mn-ea"/>
                <a:sym typeface="+mn-lt"/>
              </a:rPr>
              <a:t>Start</a:t>
            </a:r>
            <a:endParaRPr kumimoji="1" lang="zh-CN" altLang="en-US" sz="2500" b="1" dirty="0">
              <a:solidFill>
                <a:srgbClr val="F9F5EE"/>
              </a:solidFill>
              <a:effectLst>
                <a:outerShdw blurRad="38100" dist="38100" dir="2700000" algn="tl">
                  <a:srgbClr val="000000">
                    <a:alpha val="43137"/>
                  </a:srgbClr>
                </a:outerShdw>
              </a:effectLst>
              <a:cs typeface="+mn-ea"/>
              <a:sym typeface="+mn-lt"/>
            </a:endParaRPr>
          </a:p>
        </p:txBody>
      </p:sp>
      <p:pic>
        <p:nvPicPr>
          <p:cNvPr id="36" name="圖片 35"/>
          <p:cNvPicPr>
            <a:picLocks noChangeAspect="1"/>
          </p:cNvPicPr>
          <p:nvPr/>
        </p:nvPicPr>
        <p:blipFill>
          <a:blip r:embed="rId9"/>
          <a:stretch>
            <a:fillRect/>
          </a:stretch>
        </p:blipFill>
        <p:spPr>
          <a:xfrm flipH="1">
            <a:off x="1187362" y="1065991"/>
            <a:ext cx="1052943" cy="950916"/>
          </a:xfrm>
          <a:prstGeom prst="rect">
            <a:avLst/>
          </a:prstGeom>
        </p:spPr>
      </p:pic>
      <p:pic>
        <p:nvPicPr>
          <p:cNvPr id="37" name="圖片 36"/>
          <p:cNvPicPr>
            <a:picLocks noChangeAspect="1"/>
          </p:cNvPicPr>
          <p:nvPr/>
        </p:nvPicPr>
        <p:blipFill>
          <a:blip r:embed="rId10">
            <a:duotone>
              <a:prstClr val="black"/>
              <a:schemeClr val="accent1">
                <a:tint val="45000"/>
                <a:satMod val="400000"/>
              </a:schemeClr>
            </a:duotone>
          </a:blip>
          <a:stretch>
            <a:fillRect/>
          </a:stretch>
        </p:blipFill>
        <p:spPr>
          <a:xfrm>
            <a:off x="5032764" y="2494956"/>
            <a:ext cx="890290" cy="808526"/>
          </a:xfrm>
          <a:prstGeom prst="rect">
            <a:avLst/>
          </a:prstGeom>
        </p:spPr>
      </p:pic>
      <p:pic>
        <p:nvPicPr>
          <p:cNvPr id="38" name="圖片 37"/>
          <p:cNvPicPr>
            <a:picLocks noChangeAspect="1"/>
          </p:cNvPicPr>
          <p:nvPr/>
        </p:nvPicPr>
        <p:blipFill>
          <a:blip r:embed="rId11">
            <a:duotone>
              <a:prstClr val="black"/>
              <a:schemeClr val="accent1">
                <a:tint val="45000"/>
                <a:satMod val="400000"/>
              </a:schemeClr>
            </a:duotone>
          </a:blip>
          <a:stretch>
            <a:fillRect/>
          </a:stretch>
        </p:blipFill>
        <p:spPr>
          <a:xfrm>
            <a:off x="4672822" y="4039978"/>
            <a:ext cx="942106" cy="1161932"/>
          </a:xfrm>
          <a:prstGeom prst="rect">
            <a:avLst/>
          </a:prstGeom>
        </p:spPr>
      </p:pic>
      <p:pic>
        <p:nvPicPr>
          <p:cNvPr id="20" name="tmp2131">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st="1858" end="720.1111"/>
                </p14:media>
              </p:ext>
              <p:ext uri="{42D2F446-02D8-4167-A562-619A0277C38B}">
                <p15:isNarration xmlns:p15="http://schemas.microsoft.com/office/powerpoint/2012/main" val="1"/>
              </p:ext>
            </p:extLst>
          </p:nvPr>
        </p:nvPicPr>
        <p:blipFill>
          <a:blip r:embed="rId12"/>
          <a:stretch>
            <a:fillRect/>
          </a:stretch>
        </p:blipFill>
        <p:spPr>
          <a:xfrm>
            <a:off x="11861800" y="101600"/>
            <a:ext cx="228600" cy="228600"/>
          </a:xfrm>
          <a:prstGeom prst="rect">
            <a:avLst/>
          </a:prstGeom>
        </p:spPr>
      </p:pic>
    </p:spTree>
    <p:custDataLst>
      <p:tags r:id="rId1"/>
    </p:custDataLst>
    <p:extLst>
      <p:ext uri="{BB962C8B-B14F-4D97-AF65-F5344CB8AC3E}">
        <p14:creationId xmlns:p14="http://schemas.microsoft.com/office/powerpoint/2010/main" val="3988345591"/>
      </p:ext>
    </p:extLst>
  </p:cSld>
  <p:clrMapOvr>
    <a:masterClrMapping/>
  </p:clrMapOvr>
  <mc:AlternateContent xmlns:mc="http://schemas.openxmlformats.org/markup-compatibility/2006">
    <mc:Choice xmlns:p14="http://schemas.microsoft.com/office/powerpoint/2010/main" Requires="p14">
      <p:transition spd="slow" p14:dur="2000" advClick="0" advTm="31253"/>
    </mc:Choice>
    <mc:Fallback>
      <p:transition spd="slow" advClick="0" advTm="31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0"/>
                                        </p:tgtEl>
                                      </p:cBhvr>
                                    </p:cmd>
                                  </p:childTnLst>
                                </p:cTn>
                              </p:par>
                              <p:par>
                                <p:cTn id="7" presetID="22" presetClass="entr" presetSubtype="8"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animEffect transition="in" filter="wipe(left)">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20"/>
                </p:tgtEl>
              </p:cMediaNode>
            </p:video>
          </p:childTnLst>
        </p:cTn>
      </p:par>
    </p:tnLst>
    <p:bldLst>
      <p:bldP spid="9" grpId="0" animBg="1"/>
      <p:bldP spid="17" grpId="0" animBg="1"/>
      <p:bldP spid="18" grpId="0" animBg="1"/>
      <p:bldP spid="31" grpId="0" animBg="1"/>
      <p:bldP spid="32" grpId="0" animBg="1"/>
      <p:bldP spid="33" grpId="0"/>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sz="quarter" idx="10"/>
          </p:nvPr>
        </p:nvSpPr>
        <p:spPr>
          <a:xfrm>
            <a:off x="1476641" y="238031"/>
            <a:ext cx="5601366" cy="529569"/>
          </a:xfrm>
          <a:prstGeom prst="rect">
            <a:avLst/>
          </a:prstGeom>
          <a:ln w="12700" cmpd="sng">
            <a:noFill/>
          </a:ln>
        </p:spPr>
        <p:txBody>
          <a:bodyPr vert="horz" anchor="ctr"/>
          <a:lstStyle/>
          <a:p>
            <a:r>
              <a:rPr lang="zh-TW" altLang="en-US" sz="3600" spc="300" dirty="0"/>
              <a:t> 館際合作管道</a:t>
            </a:r>
            <a:endParaRPr sz="3600" spc="300" dirty="0"/>
          </a:p>
        </p:txBody>
      </p:sp>
      <p:sp>
        <p:nvSpPr>
          <p:cNvPr id="144390" name="投影片編號版面配置區 5"/>
          <p:cNvSpPr>
            <a:spLocks noGrp="1"/>
          </p:cNvSpPr>
          <p:nvPr>
            <p:ph type="sldNum" sz="quarter" idx="4294967295"/>
          </p:nvPr>
        </p:nvSpPr>
        <p:spPr bwMode="auto">
          <a:xfrm>
            <a:off x="9347200" y="6381750"/>
            <a:ext cx="28448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kumimoji="1" sz="3200">
                <a:solidFill>
                  <a:schemeClr val="tx1"/>
                </a:solidFill>
                <a:latin typeface="Times New Roman" pitchFamily="18" charset="0"/>
                <a:ea typeface="新細明體" pitchFamily="18" charset="-120"/>
              </a:defRPr>
            </a:lvl1pPr>
            <a:lvl2pPr marL="742950" indent="-285750">
              <a:spcBef>
                <a:spcPct val="20000"/>
              </a:spcBef>
              <a:buFont typeface="Arial" pitchFamily="34" charset="0"/>
              <a:buChar char="–"/>
              <a:defRPr kumimoji="1" sz="2800">
                <a:solidFill>
                  <a:schemeClr val="tx1"/>
                </a:solidFill>
                <a:latin typeface="Times New Roman" pitchFamily="18" charset="0"/>
                <a:ea typeface="新細明體" pitchFamily="18" charset="-120"/>
              </a:defRPr>
            </a:lvl2pPr>
            <a:lvl3pPr marL="1143000" indent="-228600">
              <a:spcBef>
                <a:spcPct val="20000"/>
              </a:spcBef>
              <a:buFont typeface="Arial" pitchFamily="34" charset="0"/>
              <a:buChar char="•"/>
              <a:defRPr kumimoji="1" sz="2400">
                <a:solidFill>
                  <a:schemeClr val="tx1"/>
                </a:solidFill>
                <a:latin typeface="Times New Roman" pitchFamily="18" charset="0"/>
                <a:ea typeface="新細明體" pitchFamily="18" charset="-120"/>
              </a:defRPr>
            </a:lvl3pPr>
            <a:lvl4pPr marL="16002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4pPr>
            <a:lvl5pPr marL="20574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fld id="{D2E6BF10-CBA6-4F0A-AF3E-3096A1236D08}" type="slidenum">
              <a:rPr lang="en-US" altLang="zh-TW" sz="1800">
                <a:solidFill>
                  <a:srgbClr val="4D4D4D"/>
                </a:solidFill>
                <a:latin typeface="Arial" pitchFamily="34" charset="0"/>
              </a:rPr>
              <a:pPr algn="ctr" eaLnBrk="1" hangingPunct="1">
                <a:spcBef>
                  <a:spcPct val="0"/>
                </a:spcBef>
                <a:buFontTx/>
                <a:buNone/>
              </a:pPr>
              <a:t>4</a:t>
            </a:fld>
            <a:endParaRPr lang="en-US" altLang="zh-TW" sz="1800">
              <a:solidFill>
                <a:srgbClr val="4D4D4D"/>
              </a:solidFill>
              <a:latin typeface="Arial" pitchFamily="34"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3123568711"/>
              </p:ext>
            </p:extLst>
          </p:nvPr>
        </p:nvGraphicFramePr>
        <p:xfrm>
          <a:off x="1" y="1467544"/>
          <a:ext cx="12192000" cy="4991585"/>
        </p:xfrm>
        <a:graphic>
          <a:graphicData uri="http://schemas.openxmlformats.org/drawingml/2006/table">
            <a:tbl>
              <a:tblPr>
                <a:tableStyleId>{ED083AE6-46FA-4A59-8FB0-9F97EB10719F}</a:tableStyleId>
              </a:tblPr>
              <a:tblGrid>
                <a:gridCol w="3796936"/>
                <a:gridCol w="5121321"/>
                <a:gridCol w="3273743"/>
              </a:tblGrid>
              <a:tr h="4024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effectLst/>
                        </a:rPr>
                        <a:t>服務名稱</a:t>
                      </a:r>
                      <a:endParaRPr kumimoji="0" lang="zh-TW" altLang="en-US" sz="1800" b="1" i="0" u="none" strike="noStrike" cap="none" normalizeH="0" baseline="0" dirty="0" smtClean="0">
                        <a:ln>
                          <a:noFill/>
                        </a:ln>
                        <a:solidFill>
                          <a:srgbClr val="FFFFFF"/>
                        </a:solidFill>
                        <a:effectLst/>
                        <a:latin typeface="Times New Roman" pitchFamily="18" charset="0"/>
                        <a:ea typeface="新細明體" pitchFamily="18" charset="-120"/>
                      </a:endParaRPr>
                    </a:p>
                  </a:txBody>
                  <a:tcPr marL="121912" marR="121912" marT="45701" marB="45701"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effectLst/>
                        </a:rPr>
                        <a:t>服務方式</a:t>
                      </a:r>
                      <a:endParaRPr kumimoji="0" lang="zh-TW" altLang="en-US" sz="1800" b="1" i="0" u="none" strike="noStrike" cap="none" normalizeH="0" baseline="0" dirty="0" smtClean="0">
                        <a:ln>
                          <a:noFill/>
                        </a:ln>
                        <a:solidFill>
                          <a:srgbClr val="FFFFFF"/>
                        </a:solidFill>
                        <a:effectLst/>
                        <a:latin typeface="Times New Roman" pitchFamily="18" charset="0"/>
                        <a:ea typeface="新細明體" pitchFamily="18" charset="-120"/>
                      </a:endParaRPr>
                    </a:p>
                  </a:txBody>
                  <a:tcPr marL="121912" marR="121912" marT="45701" marB="45701"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effectLst/>
                        </a:rPr>
                        <a:t>備註</a:t>
                      </a:r>
                      <a:endParaRPr kumimoji="0" lang="zh-TW" altLang="en-US" sz="1800" b="1" i="0" u="none" strike="noStrike" cap="none" normalizeH="0" baseline="0" dirty="0" smtClean="0">
                        <a:ln>
                          <a:noFill/>
                        </a:ln>
                        <a:solidFill>
                          <a:srgbClr val="FFFFFF"/>
                        </a:solidFill>
                        <a:effectLst/>
                        <a:latin typeface="Times New Roman" pitchFamily="18" charset="0"/>
                        <a:ea typeface="新細明體" pitchFamily="18" charset="-120"/>
                      </a:endParaRPr>
                    </a:p>
                  </a:txBody>
                  <a:tcPr marL="121912" marR="121912" marT="45701" marB="45701" anchor="ctr" horzOverflow="overflow">
                    <a:solidFill>
                      <a:schemeClr val="bg1">
                        <a:lumMod val="75000"/>
                      </a:schemeClr>
                    </a:solidFill>
                  </a:tcPr>
                </a:tc>
              </a:tr>
              <a:tr h="8035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effectLst/>
                        </a:rPr>
                        <a:t>全國文獻傳遞服務</a:t>
                      </a:r>
                      <a:r>
                        <a:rPr kumimoji="0" lang="en-US" altLang="zh-TW" sz="1800" u="none" strike="noStrike" cap="none" normalizeH="0" baseline="0" dirty="0" smtClean="0">
                          <a:ln>
                            <a:noFill/>
                          </a:ln>
                          <a:effectLst/>
                        </a:rPr>
                        <a:t> </a:t>
                      </a:r>
                      <a:r>
                        <a:rPr kumimoji="0" lang="en-US" altLang="zh-TW" sz="1800" u="none" strike="noStrike" cap="none" normalizeH="0" baseline="0" dirty="0" smtClean="0">
                          <a:ln>
                            <a:noFill/>
                          </a:ln>
                          <a:solidFill>
                            <a:srgbClr val="0000FF"/>
                          </a:solidFill>
                          <a:effectLst/>
                          <a:hlinkClick r:id="rId6"/>
                        </a:rPr>
                        <a:t>(NDDS)</a:t>
                      </a:r>
                      <a:endParaRPr kumimoji="0" lang="en-US" altLang="zh-TW" sz="1800" b="0" i="0" u="none" strike="noStrike" cap="none" normalizeH="0" baseline="0" dirty="0" smtClean="0">
                        <a:ln>
                          <a:noFill/>
                        </a:ln>
                        <a:solidFill>
                          <a:srgbClr val="0000FF"/>
                        </a:solidFill>
                        <a:effectLst/>
                        <a:latin typeface="微軟正黑體" pitchFamily="34" charset="-120"/>
                        <a:ea typeface="微軟正黑體" pitchFamily="34" charset="-120"/>
                      </a:endParaRPr>
                    </a:p>
                  </a:txBody>
                  <a:tcPr marL="121912" marR="121912" marT="45701" marB="45701" anchor="ctr" horzOverflow="overflow">
                    <a:solidFill>
                      <a:schemeClr val="accent3">
                        <a:lumMod val="40000"/>
                        <a:lumOff val="60000"/>
                      </a:schemeClr>
                    </a:solidFill>
                  </a:tcPr>
                </a:tc>
                <a:tc>
                  <a:txBody>
                    <a:bodyPr/>
                    <a:lstStyle/>
                    <a:p>
                      <a:pPr marL="0" marR="0" lvl="1" indent="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effectLst/>
                        </a:rPr>
                        <a:t>國內館際合作主要服務系統，包括期刊、圖書、會議論文、 博碩士論文等</a:t>
                      </a:r>
                      <a:endParaRPr kumimoji="0" lang="zh-TW" altLang="en-US" sz="1800" b="0" i="0" u="none" strike="noStrike" cap="none" normalizeH="0" baseline="0" dirty="0" smtClean="0">
                        <a:ln>
                          <a:noFill/>
                        </a:ln>
                        <a:solidFill>
                          <a:schemeClr val="tx1"/>
                        </a:solidFill>
                        <a:effectLst/>
                        <a:latin typeface="微軟正黑體" pitchFamily="34" charset="-120"/>
                        <a:ea typeface="微軟正黑體" pitchFamily="34" charset="-120"/>
                      </a:endParaRPr>
                    </a:p>
                  </a:txBody>
                  <a:tcPr marL="121912" marR="121912" marT="45701" marB="45701" anchor="ctr" horzOverflow="overflow">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dirty="0" smtClean="0">
                        <a:ln>
                          <a:noFill/>
                        </a:ln>
                        <a:solidFill>
                          <a:srgbClr val="000000"/>
                        </a:solidFill>
                        <a:effectLst/>
                        <a:latin typeface="Times New Roman" pitchFamily="18" charset="0"/>
                        <a:ea typeface="新細明體" pitchFamily="18" charset="-120"/>
                      </a:endParaRPr>
                    </a:p>
                  </a:txBody>
                  <a:tcPr marL="121912" marR="121912" marT="45701" marB="45701" anchor="ctr" horzOverflow="overflow">
                    <a:solidFill>
                      <a:schemeClr val="accent3">
                        <a:lumMod val="40000"/>
                        <a:lumOff val="60000"/>
                      </a:schemeClr>
                    </a:solidFill>
                  </a:tcPr>
                </a:tc>
              </a:tr>
              <a:tr h="64004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effectLst/>
                        </a:rPr>
                        <a:t>國際快速文獻傳遞服務 </a:t>
                      </a:r>
                      <a:r>
                        <a:rPr kumimoji="0" lang="en-US" altLang="zh-TW" sz="1800" u="none" strike="noStrike" cap="none" normalizeH="0" baseline="0" dirty="0" smtClean="0">
                          <a:ln>
                            <a:noFill/>
                          </a:ln>
                          <a:effectLst/>
                          <a:hlinkClick r:id="rId7"/>
                        </a:rPr>
                        <a:t>(Rapid ILL)</a:t>
                      </a:r>
                      <a:endParaRPr kumimoji="0" lang="zh-TW" altLang="en-US" sz="1800" b="0" i="0" u="none" strike="noStrike" cap="none" normalizeH="0" baseline="0" dirty="0" smtClean="0">
                        <a:ln>
                          <a:noFill/>
                        </a:ln>
                        <a:solidFill>
                          <a:srgbClr val="948A54"/>
                        </a:solidFill>
                        <a:effectLst/>
                        <a:latin typeface="微軟正黑體" pitchFamily="34" charset="-120"/>
                        <a:ea typeface="微軟正黑體" pitchFamily="34" charset="-120"/>
                      </a:endParaRPr>
                    </a:p>
                  </a:txBody>
                  <a:tcPr marL="121912" marR="121912" marT="45701" marB="45701" anchor="ctr" horzOverflow="overflow">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effectLst/>
                        </a:rPr>
                        <a:t>快速取得本館未訂或缺期的西文期刊</a:t>
                      </a:r>
                      <a:endParaRPr kumimoji="0" lang="zh-TW" altLang="en-US" sz="1800" b="0" i="0" u="none" strike="noStrike" cap="none" normalizeH="0" baseline="0" dirty="0" smtClean="0">
                        <a:ln>
                          <a:noFill/>
                        </a:ln>
                        <a:solidFill>
                          <a:schemeClr val="tx1"/>
                        </a:solidFill>
                        <a:effectLst/>
                        <a:latin typeface="微軟正黑體" pitchFamily="34" charset="-120"/>
                        <a:ea typeface="微軟正黑體" pitchFamily="34" charset="-120"/>
                      </a:endParaRPr>
                    </a:p>
                  </a:txBody>
                  <a:tcPr marL="121912" marR="121912" marT="45701" marB="45701" anchor="ctr" horzOverflow="overflow">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TW" altLang="en-US" sz="1800" kern="1200" dirty="0" smtClean="0">
                          <a:effectLst/>
                        </a:rPr>
                        <a:t>處理速度最快為</a:t>
                      </a:r>
                      <a:r>
                        <a:rPr lang="en-US" altLang="zh-TW" sz="1800" kern="1200" dirty="0" smtClean="0">
                          <a:effectLst/>
                        </a:rPr>
                        <a:t>24</a:t>
                      </a:r>
                      <a:r>
                        <a:rPr lang="zh-TW" altLang="en-US" sz="1800" kern="1200" dirty="0" smtClean="0">
                          <a:effectLst/>
                        </a:rPr>
                        <a:t>小時</a:t>
                      </a:r>
                      <a:endParaRPr kumimoji="0" lang="zh-TW" altLang="en-US" sz="1800" b="0" i="0" u="none" strike="noStrike" cap="none" normalizeH="0" baseline="0" dirty="0" smtClean="0">
                        <a:ln>
                          <a:noFill/>
                        </a:ln>
                        <a:solidFill>
                          <a:srgbClr val="000000"/>
                        </a:solidFill>
                        <a:effectLst/>
                        <a:latin typeface="Times New Roman" pitchFamily="18" charset="0"/>
                        <a:ea typeface="新細明體" pitchFamily="18" charset="-120"/>
                      </a:endParaRPr>
                    </a:p>
                  </a:txBody>
                  <a:tcPr marL="121912" marR="121912" marT="45701" marB="45701" anchor="ctr" horzOverflow="overflow">
                    <a:solidFill>
                      <a:schemeClr val="accent3">
                        <a:lumMod val="40000"/>
                        <a:lumOff val="60000"/>
                      </a:schemeClr>
                    </a:solidFill>
                  </a:tcPr>
                </a:tc>
              </a:tr>
              <a:tr h="64004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effectLst/>
                        </a:rPr>
                        <a:t>中區六校快速館際合作</a:t>
                      </a:r>
                      <a:endParaRPr kumimoji="0" lang="zh-TW" altLang="en-US" sz="1800" b="1" i="0" u="none" strike="noStrike" cap="none" normalizeH="0" baseline="0" dirty="0" smtClean="0">
                        <a:ln>
                          <a:noFill/>
                        </a:ln>
                        <a:solidFill>
                          <a:srgbClr val="0000FF"/>
                        </a:solidFill>
                        <a:effectLst/>
                        <a:latin typeface="Times New Roman" pitchFamily="18" charset="0"/>
                        <a:ea typeface="新細明體" pitchFamily="18" charset="-120"/>
                      </a:endParaRPr>
                    </a:p>
                  </a:txBody>
                  <a:tcPr marL="121912" marR="121912" marT="45701" marB="45701" anchor="ctr" horzOverflow="overflow">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en-US" sz="1800" kern="1200" dirty="0" smtClean="0">
                          <a:effectLst/>
                        </a:rPr>
                        <a:t>東海、逢甲、靜宜、中山醫大、中國醫大</a:t>
                      </a:r>
                      <a:r>
                        <a:rPr kumimoji="0" lang="zh-TW" altLang="en-US" sz="1800" u="none" strike="noStrike" cap="none" normalizeH="0" baseline="0" dirty="0" smtClean="0">
                          <a:ln>
                            <a:noFill/>
                          </a:ln>
                          <a:effectLst/>
                        </a:rPr>
                        <a:t>等</a:t>
                      </a:r>
                      <a:r>
                        <a:rPr kumimoji="0" lang="en-US" altLang="zh-TW" sz="1800" u="none" strike="noStrike" cap="none" normalizeH="0" baseline="0" dirty="0" smtClean="0">
                          <a:ln>
                            <a:noFill/>
                          </a:ln>
                          <a:effectLst/>
                        </a:rPr>
                        <a:t>6</a:t>
                      </a:r>
                      <a:r>
                        <a:rPr kumimoji="0" lang="zh-TW" altLang="en-US" sz="1800" u="none" strike="noStrike" cap="none" normalizeH="0" baseline="0" dirty="0" smtClean="0">
                          <a:ln>
                            <a:noFill/>
                          </a:ln>
                          <a:effectLst/>
                        </a:rPr>
                        <a:t>校申請文獻複印件</a:t>
                      </a:r>
                      <a:endParaRPr kumimoji="0" lang="en-US" altLang="zh-TW" sz="1800" b="0" i="0" u="none" strike="noStrike" cap="none" normalizeH="0" baseline="0" dirty="0" smtClean="0">
                        <a:ln>
                          <a:noFill/>
                        </a:ln>
                        <a:solidFill>
                          <a:schemeClr val="tx1"/>
                        </a:solidFill>
                        <a:effectLst/>
                        <a:latin typeface="微軟正黑體" pitchFamily="34" charset="-120"/>
                        <a:ea typeface="微軟正黑體" pitchFamily="34" charset="-120"/>
                      </a:endParaRPr>
                    </a:p>
                  </a:txBody>
                  <a:tcPr marL="121912" marR="121912" marT="45701" marB="45701" anchor="ctr" horzOverflow="overflow">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effectLst/>
                        </a:rPr>
                        <a:t>申請案件預計</a:t>
                      </a:r>
                      <a:r>
                        <a:rPr kumimoji="0" lang="en-US" altLang="zh-TW" sz="1800" u="none" strike="noStrike" cap="none" normalizeH="0" baseline="0" dirty="0" smtClean="0">
                          <a:ln>
                            <a:noFill/>
                          </a:ln>
                          <a:effectLst/>
                        </a:rPr>
                        <a:t>2</a:t>
                      </a:r>
                      <a:r>
                        <a:rPr kumimoji="0" lang="zh-TW" altLang="en-US" sz="1800" u="none" strike="noStrike" cap="none" normalizeH="0" baseline="0" dirty="0" smtClean="0">
                          <a:ln>
                            <a:noFill/>
                          </a:ln>
                          <a:effectLst/>
                        </a:rPr>
                        <a:t>個工作天完成</a:t>
                      </a:r>
                      <a:endParaRPr kumimoji="0" lang="zh-TW" altLang="en-US" sz="1800" b="0" i="0" u="none" strike="noStrike" cap="none" normalizeH="0" baseline="0" dirty="0" smtClean="0">
                        <a:ln>
                          <a:noFill/>
                        </a:ln>
                        <a:solidFill>
                          <a:srgbClr val="000000"/>
                        </a:solidFill>
                        <a:effectLst/>
                        <a:latin typeface="Times New Roman" pitchFamily="18" charset="0"/>
                        <a:ea typeface="新細明體" pitchFamily="18" charset="-120"/>
                      </a:endParaRPr>
                    </a:p>
                  </a:txBody>
                  <a:tcPr marL="121912" marR="121912" marT="45701" marB="45701" anchor="ctr" horzOverflow="overflow">
                    <a:solidFill>
                      <a:schemeClr val="accent3">
                        <a:lumMod val="40000"/>
                        <a:lumOff val="60000"/>
                      </a:schemeClr>
                    </a:solidFill>
                  </a:tcPr>
                </a:tc>
              </a:tr>
              <a:tr h="64004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solidFill>
                            <a:srgbClr val="FF0000"/>
                          </a:solidFill>
                          <a:effectLst/>
                          <a:hlinkClick r:id="rId8"/>
                        </a:rPr>
                        <a:t>中部大學圖書館聯盟借書服務</a:t>
                      </a:r>
                      <a:endParaRPr kumimoji="0" lang="zh-TW" altLang="en-US" sz="1800" b="1" i="0" u="none" strike="noStrike" cap="none" normalizeH="0" baseline="0" dirty="0" smtClean="0">
                        <a:ln>
                          <a:noFill/>
                        </a:ln>
                        <a:solidFill>
                          <a:srgbClr val="FF0000"/>
                        </a:solidFill>
                        <a:effectLst/>
                        <a:latin typeface="Times New Roman" pitchFamily="18" charset="0"/>
                        <a:ea typeface="新細明體" pitchFamily="18" charset="-120"/>
                      </a:endParaRPr>
                    </a:p>
                  </a:txBody>
                  <a:tcPr marL="121912" marR="121912" marT="45701" marB="45701"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effectLst/>
                        </a:rPr>
                        <a:t>中部聯盟館學校</a:t>
                      </a:r>
                      <a:endParaRPr kumimoji="0" lang="zh-TW" altLang="en-US" sz="1800" b="0" i="0" u="none" strike="noStrike" cap="none" normalizeH="0" baseline="0" dirty="0" smtClean="0">
                        <a:ln>
                          <a:noFill/>
                        </a:ln>
                        <a:solidFill>
                          <a:schemeClr val="tx1"/>
                        </a:solidFill>
                        <a:effectLst/>
                        <a:latin typeface="微軟正黑體" pitchFamily="34" charset="-120"/>
                        <a:ea typeface="微軟正黑體" pitchFamily="34" charset="-120"/>
                      </a:endParaRPr>
                    </a:p>
                  </a:txBody>
                  <a:tcPr marL="121912" marR="121912" marT="45701" marB="45701"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dirty="0" smtClean="0">
                        <a:ln>
                          <a:noFill/>
                        </a:ln>
                        <a:solidFill>
                          <a:srgbClr val="000000"/>
                        </a:solidFill>
                        <a:effectLst/>
                        <a:latin typeface="Times New Roman" pitchFamily="18" charset="0"/>
                        <a:ea typeface="新細明體" pitchFamily="18" charset="-120"/>
                      </a:endParaRPr>
                    </a:p>
                  </a:txBody>
                  <a:tcPr marL="121912" marR="121912" marT="45701" marB="45701" anchor="ctr" horzOverflow="overflow"/>
                </a:tc>
              </a:tr>
              <a:tr h="4024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effectLst/>
                          <a:hlinkClick r:id="rId9"/>
                        </a:rPr>
                        <a:t>圖書互借服務</a:t>
                      </a:r>
                      <a:endParaRPr kumimoji="0" lang="zh-TW" altLang="en-US" sz="1800" b="1" i="0" u="none" strike="noStrike" cap="none" normalizeH="0" baseline="0" dirty="0" smtClean="0">
                        <a:ln>
                          <a:noFill/>
                        </a:ln>
                        <a:solidFill>
                          <a:srgbClr val="000000"/>
                        </a:solidFill>
                        <a:effectLst/>
                        <a:latin typeface="Times New Roman" pitchFamily="18" charset="0"/>
                        <a:ea typeface="新細明體" pitchFamily="18" charset="-120"/>
                      </a:endParaRPr>
                    </a:p>
                  </a:txBody>
                  <a:tcPr marL="121912" marR="121912" marT="45701" marB="45701"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effectLst/>
                        </a:rPr>
                        <a:t>台大、中研院、清華等互借學校</a:t>
                      </a:r>
                      <a:endParaRPr kumimoji="0" lang="zh-TW" altLang="en-US" sz="1800" b="0" i="0" u="none" strike="noStrike" cap="none" normalizeH="0" baseline="0" dirty="0" smtClean="0">
                        <a:ln>
                          <a:noFill/>
                        </a:ln>
                        <a:solidFill>
                          <a:schemeClr val="tx1"/>
                        </a:solidFill>
                        <a:effectLst/>
                        <a:latin typeface="微軟正黑體" pitchFamily="34" charset="-120"/>
                        <a:ea typeface="微軟正黑體" pitchFamily="34" charset="-120"/>
                      </a:endParaRPr>
                    </a:p>
                  </a:txBody>
                  <a:tcPr marL="121912" marR="121912" marT="45701" marB="45701"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dirty="0" smtClean="0">
                        <a:ln>
                          <a:noFill/>
                        </a:ln>
                        <a:solidFill>
                          <a:srgbClr val="000000"/>
                        </a:solidFill>
                        <a:effectLst/>
                        <a:latin typeface="Times New Roman" pitchFamily="18" charset="0"/>
                        <a:ea typeface="新細明體" pitchFamily="18" charset="-120"/>
                      </a:endParaRPr>
                    </a:p>
                  </a:txBody>
                  <a:tcPr marL="121912" marR="121912" marT="45701" marB="45701" anchor="ctr" horzOverflow="overflow"/>
                </a:tc>
              </a:tr>
              <a:tr h="14630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hlinkClick r:id="rId10"/>
                        </a:rPr>
                        <a:t>T4</a:t>
                      </a:r>
                      <a:r>
                        <a:rPr kumimoji="0" lang="zh-TW" altLang="en-US" sz="1800" u="none" strike="noStrike" cap="none" normalizeH="0" baseline="0" dirty="0" smtClean="0">
                          <a:ln>
                            <a:noFill/>
                          </a:ln>
                          <a:effectLst/>
                          <a:hlinkClick r:id="rId10"/>
                        </a:rPr>
                        <a:t>聯盟圖書互借服務</a:t>
                      </a:r>
                      <a:endParaRPr kumimoji="0" lang="en-US" altLang="zh-TW" sz="1800"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dirty="0" smtClean="0">
                        <a:ln>
                          <a:noFill/>
                        </a:ln>
                        <a:solidFill>
                          <a:srgbClr val="000000"/>
                        </a:solidFill>
                        <a:effectLst/>
                        <a:latin typeface="Times New Roman" pitchFamily="18" charset="0"/>
                        <a:ea typeface="新細明體" pitchFamily="18" charset="-120"/>
                      </a:endParaRPr>
                    </a:p>
                  </a:txBody>
                  <a:tcPr marL="121912" marR="121912" marT="45701" marB="45701"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effectLst/>
                        </a:rPr>
                        <a:t>可到成功大學、中正大學、中山大學圖書館閱覽及借書。請持學生證及讀者確認單至借還書櫃檯辦理，即可至聯盟學校申請入館及借書，可借</a:t>
                      </a:r>
                      <a:r>
                        <a:rPr kumimoji="0" lang="en-US" altLang="zh-TW" sz="1800" u="none" strike="noStrike" cap="none" normalizeH="0" baseline="0" dirty="0" smtClean="0">
                          <a:ln>
                            <a:noFill/>
                          </a:ln>
                          <a:effectLst/>
                        </a:rPr>
                        <a:t>5</a:t>
                      </a:r>
                      <a:r>
                        <a:rPr kumimoji="0" lang="zh-TW" altLang="en-US" sz="1800" u="none" strike="noStrike" cap="none" normalizeH="0" baseline="0" dirty="0" smtClean="0">
                          <a:ln>
                            <a:noFill/>
                          </a:ln>
                          <a:effectLst/>
                        </a:rPr>
                        <a:t>冊圖書，借期</a:t>
                      </a:r>
                      <a:r>
                        <a:rPr kumimoji="0" lang="en-US" altLang="zh-TW" sz="1800" u="none" strike="noStrike" cap="none" normalizeH="0" baseline="0" dirty="0" smtClean="0">
                          <a:ln>
                            <a:noFill/>
                          </a:ln>
                          <a:effectLst/>
                        </a:rPr>
                        <a:t>21</a:t>
                      </a:r>
                      <a:r>
                        <a:rPr kumimoji="0" lang="zh-TW" altLang="en-US" sz="1800" u="none" strike="noStrike" cap="none" normalizeH="0" baseline="0" dirty="0" smtClean="0">
                          <a:ln>
                            <a:noFill/>
                          </a:ln>
                          <a:effectLst/>
                        </a:rPr>
                        <a:t>天</a:t>
                      </a:r>
                      <a:endParaRPr kumimoji="0" lang="en-US" altLang="zh-TW" sz="1800" b="0" i="0" u="none" strike="noStrike" cap="none" normalizeH="0" baseline="0" dirty="0" smtClean="0">
                        <a:ln>
                          <a:noFill/>
                        </a:ln>
                        <a:solidFill>
                          <a:srgbClr val="000000"/>
                        </a:solidFill>
                        <a:effectLst/>
                        <a:latin typeface="微軟正黑體" pitchFamily="34" charset="-120"/>
                        <a:ea typeface="微軟正黑體" pitchFamily="34" charset="-120"/>
                      </a:endParaRPr>
                    </a:p>
                  </a:txBody>
                  <a:tcPr marL="121912" marR="121912" marT="45701" marB="45701"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TW" altLang="en-US" sz="1800" kern="1200" dirty="0" smtClean="0">
                          <a:effectLst/>
                        </a:rPr>
                        <a:t>不可預約及續借</a:t>
                      </a:r>
                      <a:endParaRPr kumimoji="0" lang="zh-TW" altLang="en-US" sz="1800" b="0" i="0" u="none" strike="noStrike" cap="none" normalizeH="0" baseline="0" dirty="0" smtClean="0">
                        <a:ln>
                          <a:noFill/>
                        </a:ln>
                        <a:solidFill>
                          <a:srgbClr val="000000"/>
                        </a:solidFill>
                        <a:effectLst/>
                        <a:latin typeface="Times New Roman" pitchFamily="18" charset="0"/>
                        <a:ea typeface="新細明體" pitchFamily="18" charset="-120"/>
                      </a:endParaRPr>
                    </a:p>
                  </a:txBody>
                  <a:tcPr marL="121912" marR="121912" marT="45701" marB="45701" anchor="ctr" horzOverflow="overflow"/>
                </a:tc>
              </a:tr>
            </a:tbl>
          </a:graphicData>
        </a:graphic>
      </p:graphicFrame>
      <p:sp>
        <p:nvSpPr>
          <p:cNvPr id="11" name="Rectangle 2"/>
          <p:cNvSpPr txBox="1">
            <a:spLocks noChangeArrowheads="1"/>
          </p:cNvSpPr>
          <p:nvPr/>
        </p:nvSpPr>
        <p:spPr bwMode="auto">
          <a:xfrm>
            <a:off x="1584251" y="741258"/>
            <a:ext cx="10081684" cy="649288"/>
          </a:xfrm>
          <a:prstGeom prst="rect">
            <a:avLst/>
          </a:prstGeom>
          <a:noFill/>
          <a:ln>
            <a:noFill/>
          </a:ln>
          <a:extLst/>
        </p:spPr>
        <p:txBody>
          <a:bodyPr anchor="ctr">
            <a:normAutofit fontScale="97500"/>
          </a:bodyPr>
          <a:lstStyle>
            <a:lvl1pPr algn="l" rtl="0" eaLnBrk="0" fontAlgn="base" hangingPunct="0">
              <a:spcBef>
                <a:spcPct val="0"/>
              </a:spcBef>
              <a:spcAft>
                <a:spcPct val="0"/>
              </a:spcAft>
              <a:defRPr sz="3200" b="1" kern="1200">
                <a:solidFill>
                  <a:srgbClr val="002060"/>
                </a:solidFill>
                <a:latin typeface="+mj-ea"/>
                <a:ea typeface="+mj-ea"/>
                <a:cs typeface="+mj-cs"/>
              </a:defRPr>
            </a:lvl1pPr>
            <a:lvl2pPr algn="ctr" rtl="0" eaLnBrk="0" fontAlgn="base" hangingPunct="0">
              <a:spcBef>
                <a:spcPct val="0"/>
              </a:spcBef>
              <a:spcAft>
                <a:spcPct val="0"/>
              </a:spcAft>
              <a:defRPr sz="4400">
                <a:solidFill>
                  <a:schemeClr val="tx1"/>
                </a:solidFill>
                <a:latin typeface="Impact" pitchFamily="34" charset="0"/>
                <a:ea typeface="微軟正黑體" pitchFamily="34" charset="-120"/>
              </a:defRPr>
            </a:lvl2pPr>
            <a:lvl3pPr algn="ctr" rtl="0" eaLnBrk="0" fontAlgn="base" hangingPunct="0">
              <a:spcBef>
                <a:spcPct val="0"/>
              </a:spcBef>
              <a:spcAft>
                <a:spcPct val="0"/>
              </a:spcAft>
              <a:defRPr sz="4400">
                <a:solidFill>
                  <a:schemeClr val="tx1"/>
                </a:solidFill>
                <a:latin typeface="Impact" pitchFamily="34" charset="0"/>
                <a:ea typeface="微軟正黑體" pitchFamily="34" charset="-120"/>
              </a:defRPr>
            </a:lvl3pPr>
            <a:lvl4pPr algn="ctr" rtl="0" eaLnBrk="0" fontAlgn="base" hangingPunct="0">
              <a:spcBef>
                <a:spcPct val="0"/>
              </a:spcBef>
              <a:spcAft>
                <a:spcPct val="0"/>
              </a:spcAft>
              <a:defRPr sz="4400">
                <a:solidFill>
                  <a:schemeClr val="tx1"/>
                </a:solidFill>
                <a:latin typeface="Impact" pitchFamily="34" charset="0"/>
                <a:ea typeface="微軟正黑體" pitchFamily="34" charset="-120"/>
              </a:defRPr>
            </a:lvl4pPr>
            <a:lvl5pPr algn="ctr" rtl="0" eaLnBrk="0" fontAlgn="base" hangingPunct="0">
              <a:spcBef>
                <a:spcPct val="0"/>
              </a:spcBef>
              <a:spcAft>
                <a:spcPct val="0"/>
              </a:spcAft>
              <a:defRPr sz="4400">
                <a:solidFill>
                  <a:schemeClr val="tx1"/>
                </a:solidFill>
                <a:latin typeface="Impact" pitchFamily="34" charset="0"/>
                <a:ea typeface="微軟正黑體" pitchFamily="34" charset="-120"/>
              </a:defRPr>
            </a:lvl5pPr>
            <a:lvl6pPr marL="457200" algn="ctr" rtl="0" eaLnBrk="1" fontAlgn="base" hangingPunct="1">
              <a:spcBef>
                <a:spcPct val="0"/>
              </a:spcBef>
              <a:spcAft>
                <a:spcPct val="0"/>
              </a:spcAft>
              <a:defRPr sz="4400">
                <a:solidFill>
                  <a:schemeClr val="tx1"/>
                </a:solidFill>
                <a:latin typeface="Impact" pitchFamily="34" charset="0"/>
                <a:ea typeface="微軟正黑體" pitchFamily="34" charset="-120"/>
              </a:defRPr>
            </a:lvl6pPr>
            <a:lvl7pPr marL="914400" algn="ctr" rtl="0" eaLnBrk="1" fontAlgn="base" hangingPunct="1">
              <a:spcBef>
                <a:spcPct val="0"/>
              </a:spcBef>
              <a:spcAft>
                <a:spcPct val="0"/>
              </a:spcAft>
              <a:defRPr sz="4400">
                <a:solidFill>
                  <a:schemeClr val="tx1"/>
                </a:solidFill>
                <a:latin typeface="Impact" pitchFamily="34" charset="0"/>
                <a:ea typeface="微軟正黑體" pitchFamily="34" charset="-120"/>
              </a:defRPr>
            </a:lvl7pPr>
            <a:lvl8pPr marL="1371600" algn="ctr" rtl="0" eaLnBrk="1" fontAlgn="base" hangingPunct="1">
              <a:spcBef>
                <a:spcPct val="0"/>
              </a:spcBef>
              <a:spcAft>
                <a:spcPct val="0"/>
              </a:spcAft>
              <a:defRPr sz="4400">
                <a:solidFill>
                  <a:schemeClr val="tx1"/>
                </a:solidFill>
                <a:latin typeface="Impact" pitchFamily="34" charset="0"/>
                <a:ea typeface="微軟正黑體" pitchFamily="34" charset="-120"/>
              </a:defRPr>
            </a:lvl8pPr>
            <a:lvl9pPr marL="1828800" algn="ctr" rtl="0" eaLnBrk="1" fontAlgn="base" hangingPunct="1">
              <a:spcBef>
                <a:spcPct val="0"/>
              </a:spcBef>
              <a:spcAft>
                <a:spcPct val="0"/>
              </a:spcAft>
              <a:defRPr sz="4400">
                <a:solidFill>
                  <a:schemeClr val="tx1"/>
                </a:solidFill>
                <a:latin typeface="Impact" pitchFamily="34" charset="0"/>
                <a:ea typeface="微軟正黑體" pitchFamily="34" charset="-120"/>
              </a:defRPr>
            </a:lvl9pPr>
          </a:lstStyle>
          <a:p>
            <a:pPr eaLnBrk="1" hangingPunct="1">
              <a:defRPr/>
            </a:pPr>
            <a:r>
              <a:rPr kumimoji="0" lang="zh-TW" altLang="en-US" sz="2400" spc="50" dirty="0">
                <a:ln w="11430"/>
                <a:gradFill>
                  <a:gsLst>
                    <a:gs pos="25000">
                      <a:srgbClr val="727272">
                        <a:satMod val="155000"/>
                      </a:srgbClr>
                    </a:gs>
                    <a:gs pos="100000">
                      <a:srgbClr val="727272">
                        <a:shade val="45000"/>
                        <a:satMod val="165000"/>
                      </a:srgbClr>
                    </a:gs>
                  </a:gsLst>
                  <a:lin ang="5400000"/>
                </a:gradFill>
              </a:rPr>
              <a:t>路徑：</a:t>
            </a:r>
            <a:r>
              <a:rPr kumimoji="0" lang="zh-TW" altLang="en-US" sz="2400" dirty="0" smtClean="0">
                <a:solidFill>
                  <a:srgbClr val="C00000"/>
                </a:solidFill>
              </a:rPr>
              <a:t>圖書館首頁</a:t>
            </a:r>
            <a:r>
              <a:rPr kumimoji="0" lang="zh-TW" altLang="en-US" sz="2400" spc="50" dirty="0">
                <a:ln w="11430"/>
                <a:solidFill>
                  <a:srgbClr val="C00000"/>
                </a:solidFill>
              </a:rPr>
              <a:t>→</a:t>
            </a:r>
            <a:r>
              <a:rPr kumimoji="0" lang="zh-TW" altLang="en-US" sz="2400" dirty="0" smtClean="0">
                <a:solidFill>
                  <a:srgbClr val="C00000"/>
                </a:solidFill>
              </a:rPr>
              <a:t>讀者服務</a:t>
            </a:r>
            <a:r>
              <a:rPr kumimoji="0" lang="zh-TW" altLang="en-US" sz="2400" spc="50" dirty="0" smtClean="0">
                <a:ln w="11430"/>
                <a:solidFill>
                  <a:srgbClr val="C00000"/>
                </a:solidFill>
              </a:rPr>
              <a:t>→</a:t>
            </a:r>
            <a:r>
              <a:rPr kumimoji="0" lang="zh-TW" altLang="en-US" sz="2400" dirty="0">
                <a:solidFill>
                  <a:srgbClr val="C00000"/>
                </a:solidFill>
              </a:rPr>
              <a:t>館際合作</a:t>
            </a:r>
            <a:endParaRPr kumimoji="0" lang="en-US" altLang="zh-TW" sz="2400" dirty="0" smtClean="0">
              <a:solidFill>
                <a:srgbClr val="C00000"/>
              </a:solidFill>
            </a:endParaRPr>
          </a:p>
        </p:txBody>
      </p:sp>
      <p:pic>
        <p:nvPicPr>
          <p:cNvPr id="2" name="tmpB78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602" end="758.6145"/>
                </p14:media>
              </p:ext>
              <p:ext uri="{42D2F446-02D8-4167-A562-619A0277C38B}">
                <p15:isNarration xmlns:p15="http://schemas.microsoft.com/office/powerpoint/2012/main" val="1"/>
              </p:ext>
            </p:extLst>
          </p:nvPr>
        </p:nvPicPr>
        <p:blipFill>
          <a:blip r:embed="rId11"/>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3442021568"/>
      </p:ext>
    </p:extLst>
  </p:cSld>
  <p:clrMapOvr>
    <a:masterClrMapping/>
  </p:clrMapOvr>
  <p:transition spd="med" advClick="0" advTm="49488">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Rectangle 3"/>
          <p:cNvSpPr>
            <a:spLocks noGrp="1" noChangeArrowheads="1"/>
          </p:cNvSpPr>
          <p:nvPr>
            <p:ph type="body" sz="quarter" idx="10"/>
          </p:nvPr>
        </p:nvSpPr>
        <p:spPr>
          <a:prstGeom prst="rect">
            <a:avLst/>
          </a:prstGeom>
          <a:ln w="12700" cmpd="sng">
            <a:noFill/>
          </a:ln>
        </p:spPr>
        <p:txBody>
          <a:bodyPr vert="horz" anchor="ctr"/>
          <a:lstStyle/>
          <a:p>
            <a:r>
              <a:rPr lang="zh-TW" altLang="en-US" sz="3600" spc="300" dirty="0"/>
              <a:t>館際合作圖示</a:t>
            </a:r>
            <a:endParaRPr lang="en-US" altLang="zh-TW" sz="3600" spc="300" dirty="0"/>
          </a:p>
        </p:txBody>
      </p:sp>
      <p:pic>
        <p:nvPicPr>
          <p:cNvPr id="145413" name="圖片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8408" y="870857"/>
            <a:ext cx="10899648" cy="570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tmp8C1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828" end="499.17"/>
                </p14:media>
              </p:ext>
              <p:ext uri="{42D2F446-02D8-4167-A562-619A0277C38B}">
                <p15:isNarration xmlns:p15="http://schemas.microsoft.com/office/powerpoint/2012/main" val="1"/>
              </p:ext>
            </p:extLst>
          </p:nvPr>
        </p:nvPicPr>
        <p:blipFill>
          <a:blip r:embed="rId7"/>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2934329364"/>
      </p:ext>
    </p:extLst>
  </p:cSld>
  <p:clrMapOvr>
    <a:masterClrMapping/>
  </p:clrMapOvr>
  <p:transition spd="slow" advClick="0" advTm="381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3"/>
          <p:cNvSpPr>
            <a:spLocks noGrp="1" noChangeArrowheads="1"/>
          </p:cNvSpPr>
          <p:nvPr>
            <p:ph type="body" sz="quarter" idx="10"/>
          </p:nvPr>
        </p:nvSpPr>
        <p:spPr>
          <a:xfrm>
            <a:off x="1713834" y="245645"/>
            <a:ext cx="9163172" cy="529569"/>
          </a:xfrm>
          <a:prstGeom prst="rect">
            <a:avLst/>
          </a:prstGeom>
          <a:ln w="12700" cmpd="sng">
            <a:noFill/>
          </a:ln>
        </p:spPr>
        <p:txBody>
          <a:bodyPr vert="horz" anchor="ctr"/>
          <a:lstStyle/>
          <a:p>
            <a:r>
              <a:rPr lang="en-US" altLang="zh-TW" sz="3600" spc="300" dirty="0" err="1"/>
              <a:t>RapidILL</a:t>
            </a:r>
            <a:r>
              <a:rPr lang="zh-TW" altLang="zh-TW" sz="3600" spc="300" dirty="0">
                <a:solidFill>
                  <a:srgbClr val="FF0000"/>
                </a:solidFill>
              </a:rPr>
              <a:t>免費</a:t>
            </a:r>
            <a:r>
              <a:rPr lang="zh-TW" altLang="zh-TW" sz="3600" spc="300" dirty="0"/>
              <a:t>提供西文刪訂期刊</a:t>
            </a:r>
            <a:endParaRPr lang="en-US" altLang="zh-TW" sz="3600" spc="300" dirty="0"/>
          </a:p>
        </p:txBody>
      </p:sp>
      <p:sp>
        <p:nvSpPr>
          <p:cNvPr id="146438" name="矩形 7"/>
          <p:cNvSpPr>
            <a:spLocks noChangeArrowheads="1"/>
          </p:cNvSpPr>
          <p:nvPr/>
        </p:nvSpPr>
        <p:spPr bwMode="auto">
          <a:xfrm>
            <a:off x="2266950" y="4060825"/>
            <a:ext cx="8161867"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Times New Roman" pitchFamily="18" charset="0"/>
                <a:ea typeface="新細明體" pitchFamily="18" charset="-120"/>
              </a:defRPr>
            </a:lvl1pPr>
            <a:lvl2pPr marL="742950" indent="-285750">
              <a:spcBef>
                <a:spcPct val="20000"/>
              </a:spcBef>
              <a:buFont typeface="Arial" pitchFamily="34" charset="0"/>
              <a:buChar char="–"/>
              <a:defRPr kumimoji="1" sz="2800">
                <a:solidFill>
                  <a:schemeClr val="tx1"/>
                </a:solidFill>
                <a:latin typeface="Times New Roman" pitchFamily="18" charset="0"/>
                <a:ea typeface="新細明體" pitchFamily="18" charset="-120"/>
              </a:defRPr>
            </a:lvl2pPr>
            <a:lvl3pPr marL="1143000" indent="-228600">
              <a:spcBef>
                <a:spcPct val="20000"/>
              </a:spcBef>
              <a:buFont typeface="Arial" pitchFamily="34" charset="0"/>
              <a:buChar char="•"/>
              <a:defRPr kumimoji="1" sz="2400">
                <a:solidFill>
                  <a:schemeClr val="tx1"/>
                </a:solidFill>
                <a:latin typeface="Times New Roman" pitchFamily="18" charset="0"/>
                <a:ea typeface="新細明體" pitchFamily="18" charset="-120"/>
              </a:defRPr>
            </a:lvl3pPr>
            <a:lvl4pPr marL="16002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4pPr>
            <a:lvl5pPr marL="20574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9pPr>
          </a:lstStyle>
          <a:p>
            <a:pPr eaLnBrk="1" hangingPunct="1">
              <a:lnSpc>
                <a:spcPts val="2000"/>
              </a:lnSpc>
              <a:spcBef>
                <a:spcPct val="0"/>
              </a:spcBef>
              <a:buFontTx/>
              <a:buNone/>
            </a:pPr>
            <a:r>
              <a:rPr kumimoji="0" lang="zh-TW" altLang="zh-TW" sz="1200" dirty="0">
                <a:solidFill>
                  <a:srgbClr val="4D4D4D"/>
                </a:solidFill>
                <a:latin typeface="Arial" pitchFamily="34" charset="0"/>
              </a:rPr>
              <a:t>您想要的西文期刊被刪訂？別懊惱！</a:t>
            </a:r>
            <a:endParaRPr kumimoji="0" lang="en-US" altLang="zh-TW" sz="1200" dirty="0">
              <a:solidFill>
                <a:srgbClr val="4D4D4D"/>
              </a:solidFill>
              <a:latin typeface="Arial" pitchFamily="34" charset="0"/>
            </a:endParaRPr>
          </a:p>
          <a:p>
            <a:pPr eaLnBrk="1" hangingPunct="1">
              <a:lnSpc>
                <a:spcPts val="2000"/>
              </a:lnSpc>
              <a:spcBef>
                <a:spcPct val="0"/>
              </a:spcBef>
              <a:buFontTx/>
              <a:buNone/>
            </a:pPr>
            <a:r>
              <a:rPr kumimoji="0" lang="zh-TW" altLang="zh-TW" sz="1200" dirty="0">
                <a:solidFill>
                  <a:srgbClr val="0070C0"/>
                </a:solidFill>
                <a:latin typeface="Arial" pitchFamily="34" charset="0"/>
              </a:rPr>
              <a:t>歡迎您透過</a:t>
            </a:r>
            <a:r>
              <a:rPr kumimoji="0" lang="en-US" altLang="zh-TW" sz="1200" b="1" i="1" dirty="0" err="1">
                <a:solidFill>
                  <a:srgbClr val="0070C0"/>
                </a:solidFill>
                <a:cs typeface="Times New Roman" pitchFamily="18" charset="0"/>
              </a:rPr>
              <a:t>RapidILL</a:t>
            </a:r>
            <a:r>
              <a:rPr kumimoji="0" lang="zh-TW" altLang="zh-TW" sz="1200" dirty="0">
                <a:solidFill>
                  <a:srgbClr val="0070C0"/>
                </a:solidFill>
                <a:latin typeface="Arial" pitchFamily="34" charset="0"/>
                <a:cs typeface="Times New Roman" pitchFamily="18" charset="0"/>
              </a:rPr>
              <a:t>國際快速館際合作快速取得圖書館沒有蒐藏之西文期刊文獻喔！若為本校「西文期刊評審小組」決議刪訂之期刊，您可由</a:t>
            </a:r>
            <a:r>
              <a:rPr kumimoji="0" lang="en-US" altLang="zh-TW" sz="1200" b="1" i="1" dirty="0" err="1">
                <a:solidFill>
                  <a:srgbClr val="0070C0"/>
                </a:solidFill>
                <a:cs typeface="Times New Roman" pitchFamily="18" charset="0"/>
              </a:rPr>
              <a:t>RapidILL</a:t>
            </a:r>
            <a:r>
              <a:rPr kumimoji="0" lang="zh-TW" altLang="zh-TW" sz="1200" b="1" dirty="0">
                <a:solidFill>
                  <a:srgbClr val="FF0000"/>
                </a:solidFill>
                <a:latin typeface="Arial" pitchFamily="34" charset="0"/>
                <a:cs typeface="Times New Roman" pitchFamily="18" charset="0"/>
              </a:rPr>
              <a:t>免費</a:t>
            </a:r>
            <a:r>
              <a:rPr kumimoji="0" lang="zh-TW" altLang="zh-TW" sz="1200" dirty="0">
                <a:solidFill>
                  <a:srgbClr val="0070C0"/>
                </a:solidFill>
                <a:latin typeface="Arial" pitchFamily="34" charset="0"/>
                <a:cs typeface="Times New Roman" pitchFamily="18" charset="0"/>
              </a:rPr>
              <a:t>快速取得。</a:t>
            </a:r>
          </a:p>
          <a:p>
            <a:pPr eaLnBrk="1" hangingPunct="1">
              <a:lnSpc>
                <a:spcPts val="2000"/>
              </a:lnSpc>
              <a:spcBef>
                <a:spcPct val="0"/>
              </a:spcBef>
              <a:buFontTx/>
              <a:buNone/>
            </a:pPr>
            <a:endParaRPr kumimoji="0" lang="en-US" altLang="zh-TW" sz="1200" dirty="0">
              <a:solidFill>
                <a:srgbClr val="4D4D4D"/>
              </a:solidFill>
              <a:latin typeface="Arial" pitchFamily="34" charset="0"/>
              <a:cs typeface="Times New Roman" pitchFamily="18" charset="0"/>
            </a:endParaRPr>
          </a:p>
        </p:txBody>
      </p:sp>
      <p:sp>
        <p:nvSpPr>
          <p:cNvPr id="146439" name="Rectangle 7"/>
          <p:cNvSpPr>
            <a:spLocks noChangeArrowheads="1"/>
          </p:cNvSpPr>
          <p:nvPr/>
        </p:nvSpPr>
        <p:spPr bwMode="auto">
          <a:xfrm>
            <a:off x="2266950" y="4973416"/>
            <a:ext cx="965565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itchFamily="34" charset="0"/>
              <a:buChar char="•"/>
              <a:defRPr kumimoji="1" sz="3200">
                <a:solidFill>
                  <a:schemeClr val="tx1"/>
                </a:solidFill>
                <a:latin typeface="Times New Roman" pitchFamily="18" charset="0"/>
                <a:ea typeface="新細明體" pitchFamily="18" charset="-120"/>
              </a:defRPr>
            </a:lvl1pPr>
            <a:lvl2pPr marL="742950" indent="-285750">
              <a:spcBef>
                <a:spcPct val="20000"/>
              </a:spcBef>
              <a:buFont typeface="Arial" pitchFamily="34" charset="0"/>
              <a:buChar char="–"/>
              <a:defRPr kumimoji="1" sz="2800">
                <a:solidFill>
                  <a:schemeClr val="tx1"/>
                </a:solidFill>
                <a:latin typeface="Times New Roman" pitchFamily="18" charset="0"/>
                <a:ea typeface="新細明體" pitchFamily="18" charset="-120"/>
              </a:defRPr>
            </a:lvl2pPr>
            <a:lvl3pPr marL="1143000" indent="-228600">
              <a:spcBef>
                <a:spcPct val="20000"/>
              </a:spcBef>
              <a:buFont typeface="Arial" pitchFamily="34" charset="0"/>
              <a:buChar char="•"/>
              <a:defRPr kumimoji="1" sz="2400">
                <a:solidFill>
                  <a:schemeClr val="tx1"/>
                </a:solidFill>
                <a:latin typeface="Times New Roman" pitchFamily="18" charset="0"/>
                <a:ea typeface="新細明體" pitchFamily="18" charset="-120"/>
              </a:defRPr>
            </a:lvl3pPr>
            <a:lvl4pPr marL="16002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4pPr>
            <a:lvl5pPr marL="20574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zh-TW" sz="1200" dirty="0">
                <a:solidFill>
                  <a:srgbClr val="333333"/>
                </a:solidFill>
                <a:latin typeface="微軟正黑體" pitchFamily="34" charset="-120"/>
                <a:ea typeface="微軟正黑體" pitchFamily="34" charset="-120"/>
                <a:cs typeface="Times New Roman" pitchFamily="18" charset="0"/>
              </a:rPr>
              <a:t>本館館藏查詢備註訊息顯示西文期刊刪訂資訊，參考畫面如下：</a:t>
            </a:r>
            <a:endParaRPr kumimoji="0" lang="zh-TW" altLang="zh-TW" sz="1200" dirty="0">
              <a:solidFill>
                <a:srgbClr val="4D4D4D"/>
              </a:solidFill>
              <a:latin typeface="Arial" pitchFamily="34" charset="0"/>
              <a:ea typeface="微軟正黑體" pitchFamily="34" charset="-120"/>
              <a:cs typeface="Times New Roman" pitchFamily="18" charset="0"/>
            </a:endParaRPr>
          </a:p>
          <a:p>
            <a:pPr>
              <a:spcBef>
                <a:spcPct val="0"/>
              </a:spcBef>
              <a:buFontTx/>
              <a:buNone/>
            </a:pPr>
            <a:endParaRPr kumimoji="0" lang="zh-TW" altLang="zh-TW" sz="1800" dirty="0">
              <a:solidFill>
                <a:srgbClr val="4D4D4D"/>
              </a:solidFill>
              <a:latin typeface="Arial" pitchFamily="34" charset="0"/>
              <a:ea typeface="微軟正黑體" pitchFamily="34" charset="-120"/>
              <a:cs typeface="Times New Roman" pitchFamily="18" charset="0"/>
            </a:endParaRPr>
          </a:p>
        </p:txBody>
      </p:sp>
      <p:pic>
        <p:nvPicPr>
          <p:cNvPr id="146440" name="圖片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1617" y="5622543"/>
            <a:ext cx="7185503" cy="910663"/>
          </a:xfrm>
          <a:prstGeom prst="rect">
            <a:avLst/>
          </a:prstGeom>
          <a:noFill/>
          <a:ln w="19050">
            <a:solidFill>
              <a:srgbClr val="FF3399"/>
            </a:solidFill>
            <a:miter lim="800000"/>
            <a:headEnd/>
            <a:tailEnd/>
          </a:ln>
          <a:extLst>
            <a:ext uri="{909E8E84-426E-40DD-AFC4-6F175D3DCCD1}">
              <a14:hiddenFill xmlns:a14="http://schemas.microsoft.com/office/drawing/2010/main">
                <a:solidFill>
                  <a:srgbClr val="FFFFFF"/>
                </a:solidFill>
              </a14:hiddenFill>
            </a:ext>
          </a:extLst>
        </p:spPr>
      </p:pic>
      <p:sp>
        <p:nvSpPr>
          <p:cNvPr id="146441" name="Rectangle 8"/>
          <p:cNvSpPr>
            <a:spLocks noChangeArrowheads="1"/>
          </p:cNvSpPr>
          <p:nvPr/>
        </p:nvSpPr>
        <p:spPr bwMode="auto">
          <a:xfrm>
            <a:off x="2351617" y="5196959"/>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itchFamily="34" charset="0"/>
              <a:buChar char="•"/>
              <a:defRPr kumimoji="1" sz="3200">
                <a:solidFill>
                  <a:schemeClr val="tx1"/>
                </a:solidFill>
                <a:latin typeface="Times New Roman" pitchFamily="18" charset="0"/>
                <a:ea typeface="新細明體" pitchFamily="18" charset="-120"/>
              </a:defRPr>
            </a:lvl1pPr>
            <a:lvl2pPr marL="742950" indent="-285750">
              <a:spcBef>
                <a:spcPct val="20000"/>
              </a:spcBef>
              <a:buFont typeface="Arial" pitchFamily="34" charset="0"/>
              <a:buChar char="–"/>
              <a:defRPr kumimoji="1" sz="2800">
                <a:solidFill>
                  <a:schemeClr val="tx1"/>
                </a:solidFill>
                <a:latin typeface="Times New Roman" pitchFamily="18" charset="0"/>
                <a:ea typeface="新細明體" pitchFamily="18" charset="-120"/>
              </a:defRPr>
            </a:lvl2pPr>
            <a:lvl3pPr marL="1143000" indent="-228600">
              <a:spcBef>
                <a:spcPct val="20000"/>
              </a:spcBef>
              <a:buFont typeface="Arial" pitchFamily="34" charset="0"/>
              <a:buChar char="•"/>
              <a:defRPr kumimoji="1" sz="2400">
                <a:solidFill>
                  <a:schemeClr val="tx1"/>
                </a:solidFill>
                <a:latin typeface="Times New Roman" pitchFamily="18" charset="0"/>
                <a:ea typeface="新細明體" pitchFamily="18" charset="-120"/>
              </a:defRPr>
            </a:lvl3pPr>
            <a:lvl4pPr marL="16002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4pPr>
            <a:lvl5pPr marL="20574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kumimoji="0" lang="zh-TW" altLang="en-US" sz="1800">
              <a:solidFill>
                <a:srgbClr val="4D4D4D"/>
              </a:solidFill>
              <a:latin typeface="Arial" pitchFamily="34" charset="0"/>
            </a:endParaRPr>
          </a:p>
        </p:txBody>
      </p:sp>
      <p:pic>
        <p:nvPicPr>
          <p:cNvPr id="2" name="圖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656" y="852968"/>
            <a:ext cx="10529534" cy="3151605"/>
          </a:xfrm>
          <a:prstGeom prst="rect">
            <a:avLst/>
          </a:prstGeom>
        </p:spPr>
      </p:pic>
      <p:pic>
        <p:nvPicPr>
          <p:cNvPr id="4" name="tmp8AA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2689" end="882.1609"/>
                </p14:media>
              </p:ext>
              <p:ext uri="{42D2F446-02D8-4167-A562-619A0277C38B}">
                <p15:isNarration xmlns:p15="http://schemas.microsoft.com/office/powerpoint/2012/main" val="1"/>
              </p:ext>
            </p:extLst>
          </p:nvPr>
        </p:nvPicPr>
        <p:blipFill>
          <a:blip r:embed="rId8"/>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2790981477"/>
      </p:ext>
    </p:extLst>
  </p:cSld>
  <p:clrMapOvr>
    <a:masterClrMapping/>
  </p:clrMapOvr>
  <p:transition spd="slow" advClick="0" advTm="143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Rectangle 3"/>
          <p:cNvSpPr>
            <a:spLocks noGrp="1" noChangeArrowheads="1"/>
          </p:cNvSpPr>
          <p:nvPr>
            <p:ph type="body" sz="quarter" idx="10"/>
          </p:nvPr>
        </p:nvSpPr>
        <p:spPr>
          <a:prstGeom prst="rect">
            <a:avLst/>
          </a:prstGeom>
          <a:ln w="12700" cmpd="sng">
            <a:noFill/>
          </a:ln>
        </p:spPr>
        <p:txBody>
          <a:bodyPr vert="horz" anchor="ctr"/>
          <a:lstStyle/>
          <a:p>
            <a:r>
              <a:rPr lang="zh-TW" altLang="en-US" sz="3600" spc="300" dirty="0"/>
              <a:t>查找校外館藏目錄</a:t>
            </a:r>
            <a:endParaRPr lang="en-US" altLang="zh-TW" sz="3600" spc="300" dirty="0"/>
          </a:p>
        </p:txBody>
      </p:sp>
      <p:sp>
        <p:nvSpPr>
          <p:cNvPr id="147461" name="Rectangle 8"/>
          <p:cNvSpPr>
            <a:spLocks noChangeArrowheads="1"/>
          </p:cNvSpPr>
          <p:nvPr/>
        </p:nvSpPr>
        <p:spPr bwMode="auto">
          <a:xfrm>
            <a:off x="2351617" y="5196959"/>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itchFamily="34" charset="0"/>
              <a:buChar char="•"/>
              <a:defRPr kumimoji="1" sz="3200">
                <a:solidFill>
                  <a:schemeClr val="tx1"/>
                </a:solidFill>
                <a:latin typeface="Times New Roman" pitchFamily="18" charset="0"/>
                <a:ea typeface="新細明體" pitchFamily="18" charset="-120"/>
              </a:defRPr>
            </a:lvl1pPr>
            <a:lvl2pPr marL="742950" indent="-285750">
              <a:spcBef>
                <a:spcPct val="20000"/>
              </a:spcBef>
              <a:buFont typeface="Arial" pitchFamily="34" charset="0"/>
              <a:buChar char="–"/>
              <a:defRPr kumimoji="1" sz="2800">
                <a:solidFill>
                  <a:schemeClr val="tx1"/>
                </a:solidFill>
                <a:latin typeface="Times New Roman" pitchFamily="18" charset="0"/>
                <a:ea typeface="新細明體" pitchFamily="18" charset="-120"/>
              </a:defRPr>
            </a:lvl2pPr>
            <a:lvl3pPr marL="1143000" indent="-228600">
              <a:spcBef>
                <a:spcPct val="20000"/>
              </a:spcBef>
              <a:buFont typeface="Arial" pitchFamily="34" charset="0"/>
              <a:buChar char="•"/>
              <a:defRPr kumimoji="1" sz="2400">
                <a:solidFill>
                  <a:schemeClr val="tx1"/>
                </a:solidFill>
                <a:latin typeface="Times New Roman" pitchFamily="18" charset="0"/>
                <a:ea typeface="新細明體" pitchFamily="18" charset="-120"/>
              </a:defRPr>
            </a:lvl3pPr>
            <a:lvl4pPr marL="16002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4pPr>
            <a:lvl5pPr marL="20574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kumimoji="0" lang="zh-TW" altLang="en-US" sz="1800">
              <a:solidFill>
                <a:srgbClr val="4D4D4D"/>
              </a:solidFill>
              <a:latin typeface="Arial" pitchFamily="34" charset="0"/>
            </a:endParaRPr>
          </a:p>
        </p:txBody>
      </p:sp>
      <p:pic>
        <p:nvPicPr>
          <p:cNvPr id="2" name="圖片 1"/>
          <p:cNvPicPr>
            <a:picLocks noChangeAspect="1"/>
          </p:cNvPicPr>
          <p:nvPr/>
        </p:nvPicPr>
        <p:blipFill>
          <a:blip r:embed="rId7"/>
          <a:stretch>
            <a:fillRect/>
          </a:stretch>
        </p:blipFill>
        <p:spPr>
          <a:xfrm>
            <a:off x="338944" y="877455"/>
            <a:ext cx="5184402" cy="5246254"/>
          </a:xfrm>
          <a:prstGeom prst="rect">
            <a:avLst/>
          </a:prstGeom>
        </p:spPr>
      </p:pic>
      <p:pic>
        <p:nvPicPr>
          <p:cNvPr id="3" name="圖片 2"/>
          <p:cNvPicPr>
            <a:picLocks noChangeAspect="1"/>
          </p:cNvPicPr>
          <p:nvPr/>
        </p:nvPicPr>
        <p:blipFill>
          <a:blip r:embed="rId8"/>
          <a:stretch>
            <a:fillRect/>
          </a:stretch>
        </p:blipFill>
        <p:spPr>
          <a:xfrm>
            <a:off x="5634181" y="877455"/>
            <a:ext cx="5532583" cy="5980545"/>
          </a:xfrm>
          <a:prstGeom prst="rect">
            <a:avLst/>
          </a:prstGeom>
        </p:spPr>
      </p:pic>
      <p:pic>
        <p:nvPicPr>
          <p:cNvPr id="5" name="tmp3FA4">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st="1775" end="988.331"/>
                </p14:media>
              </p:ext>
              <p:ext uri="{42D2F446-02D8-4167-A562-619A0277C38B}">
                <p15:isNarration xmlns:p15="http://schemas.microsoft.com/office/powerpoint/2012/main" val="1"/>
              </p:ext>
            </p:extLst>
          </p:nvPr>
        </p:nvPicPr>
        <p:blipFill>
          <a:blip r:embed="rId9"/>
          <a:stretch>
            <a:fillRect/>
          </a:stretch>
        </p:blipFill>
        <p:spPr>
          <a:xfrm>
            <a:off x="11861800" y="101600"/>
            <a:ext cx="228600" cy="228600"/>
          </a:xfrm>
          <a:prstGeom prst="rect">
            <a:avLst/>
          </a:prstGeom>
        </p:spPr>
      </p:pic>
    </p:spTree>
    <p:custDataLst>
      <p:tags r:id="rId1"/>
    </p:custDataLst>
    <p:extLst>
      <p:ext uri="{BB962C8B-B14F-4D97-AF65-F5344CB8AC3E}">
        <p14:creationId xmlns:p14="http://schemas.microsoft.com/office/powerpoint/2010/main" val="2999248433"/>
      </p:ext>
    </p:extLst>
  </p:cSld>
  <p:clrMapOvr>
    <a:masterClrMapping/>
  </p:clrMapOvr>
  <p:transition spd="slow" advClick="0" advTm="310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50" fill="hold"/>
                                        <p:tgtEl>
                                          <p:spTgt spid="2"/>
                                        </p:tgtEl>
                                        <p:attrNameLst>
                                          <p:attrName>ppt_x</p:attrName>
                                        </p:attrNameLst>
                                      </p:cBhvr>
                                      <p:tavLst>
                                        <p:tav tm="0">
                                          <p:val>
                                            <p:strVal val="#ppt_x"/>
                                          </p:val>
                                        </p:tav>
                                        <p:tav tm="100000">
                                          <p:val>
                                            <p:strVal val="#ppt_x"/>
                                          </p:val>
                                        </p:tav>
                                      </p:tavLst>
                                    </p:anim>
                                    <p:anim calcmode="lin" valueType="num">
                                      <p:cBhvr additive="base">
                                        <p:cTn id="12" dur="2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3"/>
          <p:cNvSpPr>
            <a:spLocks noGrp="1" noChangeArrowheads="1"/>
          </p:cNvSpPr>
          <p:nvPr>
            <p:ph type="body" sz="quarter" idx="10"/>
          </p:nvPr>
        </p:nvSpPr>
        <p:spPr>
          <a:prstGeom prst="rect">
            <a:avLst/>
          </a:prstGeom>
          <a:ln w="12700" cmpd="sng">
            <a:noFill/>
          </a:ln>
        </p:spPr>
        <p:txBody>
          <a:bodyPr vert="horz" anchor="ctr"/>
          <a:lstStyle/>
          <a:p>
            <a:r>
              <a:rPr lang="zh-TW" altLang="en-US" sz="3600" spc="300" dirty="0"/>
              <a:t>找圖書的工具－</a:t>
            </a:r>
            <a:r>
              <a:rPr lang="en-US" altLang="zh-TW" sz="3600" spc="300" dirty="0" err="1"/>
              <a:t>NBINet</a:t>
            </a:r>
            <a:endParaRPr lang="en-US" altLang="zh-TW" sz="3600" spc="300" dirty="0"/>
          </a:p>
        </p:txBody>
      </p:sp>
      <p:sp>
        <p:nvSpPr>
          <p:cNvPr id="148485" name="Rectangle 8"/>
          <p:cNvSpPr>
            <a:spLocks noChangeArrowheads="1"/>
          </p:cNvSpPr>
          <p:nvPr/>
        </p:nvSpPr>
        <p:spPr bwMode="auto">
          <a:xfrm>
            <a:off x="2351617" y="5196959"/>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itchFamily="34" charset="0"/>
              <a:buChar char="•"/>
              <a:defRPr kumimoji="1" sz="3200">
                <a:solidFill>
                  <a:schemeClr val="tx1"/>
                </a:solidFill>
                <a:latin typeface="Times New Roman" pitchFamily="18" charset="0"/>
                <a:ea typeface="新細明體" pitchFamily="18" charset="-120"/>
              </a:defRPr>
            </a:lvl1pPr>
            <a:lvl2pPr marL="742950" indent="-285750">
              <a:spcBef>
                <a:spcPct val="20000"/>
              </a:spcBef>
              <a:buFont typeface="Arial" pitchFamily="34" charset="0"/>
              <a:buChar char="–"/>
              <a:defRPr kumimoji="1" sz="2800">
                <a:solidFill>
                  <a:schemeClr val="tx1"/>
                </a:solidFill>
                <a:latin typeface="Times New Roman" pitchFamily="18" charset="0"/>
                <a:ea typeface="新細明體" pitchFamily="18" charset="-120"/>
              </a:defRPr>
            </a:lvl2pPr>
            <a:lvl3pPr marL="1143000" indent="-228600">
              <a:spcBef>
                <a:spcPct val="20000"/>
              </a:spcBef>
              <a:buFont typeface="Arial" pitchFamily="34" charset="0"/>
              <a:buChar char="•"/>
              <a:defRPr kumimoji="1" sz="2400">
                <a:solidFill>
                  <a:schemeClr val="tx1"/>
                </a:solidFill>
                <a:latin typeface="Times New Roman" pitchFamily="18" charset="0"/>
                <a:ea typeface="新細明體" pitchFamily="18" charset="-120"/>
              </a:defRPr>
            </a:lvl3pPr>
            <a:lvl4pPr marL="16002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4pPr>
            <a:lvl5pPr marL="20574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kumimoji="0" lang="zh-TW" altLang="en-US" sz="1800">
              <a:solidFill>
                <a:srgbClr val="4D4D4D"/>
              </a:solidFill>
              <a:latin typeface="Arial" pitchFamily="34" charset="0"/>
            </a:endParaRPr>
          </a:p>
        </p:txBody>
      </p:sp>
      <p:pic>
        <p:nvPicPr>
          <p:cNvPr id="148486" name="圖片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5624" y="1116648"/>
            <a:ext cx="4899402" cy="540422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2" name="圖片 1"/>
          <p:cNvPicPr>
            <a:picLocks noChangeAspect="1"/>
          </p:cNvPicPr>
          <p:nvPr/>
        </p:nvPicPr>
        <p:blipFill>
          <a:blip r:embed="rId8"/>
          <a:stretch>
            <a:fillRect/>
          </a:stretch>
        </p:blipFill>
        <p:spPr>
          <a:xfrm>
            <a:off x="5937524" y="1206861"/>
            <a:ext cx="4917648" cy="5223798"/>
          </a:xfrm>
          <a:prstGeom prst="rect">
            <a:avLst/>
          </a:prstGeom>
        </p:spPr>
      </p:pic>
      <p:pic>
        <p:nvPicPr>
          <p:cNvPr id="4" name="tmp3F0A">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st="5612" end="66.8253"/>
                </p14:media>
              </p:ext>
              <p:ext uri="{42D2F446-02D8-4167-A562-619A0277C38B}">
                <p15:isNarration xmlns:p15="http://schemas.microsoft.com/office/powerpoint/2012/main" val="1"/>
              </p:ext>
            </p:extLst>
          </p:nvPr>
        </p:nvPicPr>
        <p:blipFill>
          <a:blip r:embed="rId9"/>
          <a:stretch>
            <a:fillRect/>
          </a:stretch>
        </p:blipFill>
        <p:spPr>
          <a:xfrm>
            <a:off x="11861800" y="101600"/>
            <a:ext cx="228600" cy="228600"/>
          </a:xfrm>
          <a:prstGeom prst="rect">
            <a:avLst/>
          </a:prstGeom>
        </p:spPr>
      </p:pic>
    </p:spTree>
    <p:custDataLst>
      <p:tags r:id="rId1"/>
    </p:custDataLst>
    <p:extLst>
      <p:ext uri="{BB962C8B-B14F-4D97-AF65-F5344CB8AC3E}">
        <p14:creationId xmlns:p14="http://schemas.microsoft.com/office/powerpoint/2010/main" val="2067660794"/>
      </p:ext>
    </p:extLst>
  </p:cSld>
  <p:clrMapOvr>
    <a:masterClrMapping/>
  </p:clrMapOvr>
  <p:transition spd="slow" advClick="0" advTm="372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48486"/>
                                        </p:tgtEl>
                                        <p:attrNameLst>
                                          <p:attrName>style.visibility</p:attrName>
                                        </p:attrNameLst>
                                      </p:cBhvr>
                                      <p:to>
                                        <p:strVal val="visible"/>
                                      </p:to>
                                    </p:set>
                                    <p:animEffect transition="in" filter="circle(in)">
                                      <p:cBhvr>
                                        <p:cTn id="11" dur="500"/>
                                        <p:tgtEl>
                                          <p:spTgt spid="14848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50"/>
                                        <p:tgtEl>
                                          <p:spTgt spid="2"/>
                                        </p:tgtEl>
                                      </p:cBhvr>
                                    </p:animEffect>
                                    <p:anim calcmode="lin" valueType="num">
                                      <p:cBhvr>
                                        <p:cTn id="17" dur="250" fill="hold"/>
                                        <p:tgtEl>
                                          <p:spTgt spid="2"/>
                                        </p:tgtEl>
                                        <p:attrNameLst>
                                          <p:attrName>ppt_x</p:attrName>
                                        </p:attrNameLst>
                                      </p:cBhvr>
                                      <p:tavLst>
                                        <p:tav tm="0">
                                          <p:val>
                                            <p:strVal val="#ppt_x"/>
                                          </p:val>
                                        </p:tav>
                                        <p:tav tm="100000">
                                          <p:val>
                                            <p:strVal val="#ppt_x"/>
                                          </p:val>
                                        </p:tav>
                                      </p:tavLst>
                                    </p:anim>
                                    <p:anim calcmode="lin" valueType="num">
                                      <p:cBhvr>
                                        <p:cTn id="18"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p:cNvSpPr>
            <a:spLocks noGrp="1" noChangeArrowheads="1"/>
          </p:cNvSpPr>
          <p:nvPr>
            <p:ph type="body" sz="quarter" idx="10"/>
          </p:nvPr>
        </p:nvSpPr>
        <p:spPr>
          <a:prstGeom prst="rect">
            <a:avLst/>
          </a:prstGeom>
          <a:ln w="12700" cmpd="sng">
            <a:noFill/>
          </a:ln>
        </p:spPr>
        <p:txBody>
          <a:bodyPr vert="horz" anchor="ctr"/>
          <a:lstStyle/>
          <a:p>
            <a:r>
              <a:rPr lang="zh-TW" altLang="en-US" sz="3600" spc="300" dirty="0"/>
              <a:t>找圖書的工具－</a:t>
            </a:r>
            <a:r>
              <a:rPr lang="en-US" altLang="zh-TW" sz="3600" spc="300" dirty="0" err="1"/>
              <a:t>NBINet</a:t>
            </a:r>
            <a:endParaRPr lang="en-US" altLang="zh-TW" sz="3600" spc="300" dirty="0"/>
          </a:p>
        </p:txBody>
      </p:sp>
      <p:sp>
        <p:nvSpPr>
          <p:cNvPr id="149508" name="Rectangle 8"/>
          <p:cNvSpPr>
            <a:spLocks noChangeArrowheads="1"/>
          </p:cNvSpPr>
          <p:nvPr/>
        </p:nvSpPr>
        <p:spPr bwMode="auto">
          <a:xfrm>
            <a:off x="2351617" y="5196959"/>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itchFamily="34" charset="0"/>
              <a:buChar char="•"/>
              <a:defRPr kumimoji="1" sz="3200">
                <a:solidFill>
                  <a:schemeClr val="tx1"/>
                </a:solidFill>
                <a:latin typeface="Times New Roman" pitchFamily="18" charset="0"/>
                <a:ea typeface="新細明體" pitchFamily="18" charset="-120"/>
              </a:defRPr>
            </a:lvl1pPr>
            <a:lvl2pPr marL="742950" indent="-285750">
              <a:spcBef>
                <a:spcPct val="20000"/>
              </a:spcBef>
              <a:buFont typeface="Arial" pitchFamily="34" charset="0"/>
              <a:buChar char="–"/>
              <a:defRPr kumimoji="1" sz="2800">
                <a:solidFill>
                  <a:schemeClr val="tx1"/>
                </a:solidFill>
                <a:latin typeface="Times New Roman" pitchFamily="18" charset="0"/>
                <a:ea typeface="新細明體" pitchFamily="18" charset="-120"/>
              </a:defRPr>
            </a:lvl2pPr>
            <a:lvl3pPr marL="1143000" indent="-228600">
              <a:spcBef>
                <a:spcPct val="20000"/>
              </a:spcBef>
              <a:buFont typeface="Arial" pitchFamily="34" charset="0"/>
              <a:buChar char="•"/>
              <a:defRPr kumimoji="1" sz="2400">
                <a:solidFill>
                  <a:schemeClr val="tx1"/>
                </a:solidFill>
                <a:latin typeface="Times New Roman" pitchFamily="18" charset="0"/>
                <a:ea typeface="新細明體" pitchFamily="18" charset="-120"/>
              </a:defRPr>
            </a:lvl3pPr>
            <a:lvl4pPr marL="16002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4pPr>
            <a:lvl5pPr marL="2057400" indent="-228600">
              <a:spcBef>
                <a:spcPct val="20000"/>
              </a:spcBef>
              <a:buFont typeface="Arial" pitchFamily="34" charset="0"/>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kumimoji="0" lang="zh-TW" altLang="en-US" sz="1800">
              <a:solidFill>
                <a:srgbClr val="4D4D4D"/>
              </a:solidFill>
              <a:latin typeface="Arial" pitchFamily="34" charset="0"/>
            </a:endParaRPr>
          </a:p>
        </p:txBody>
      </p:sp>
      <p:pic>
        <p:nvPicPr>
          <p:cNvPr id="149509" name="圖片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 y="1628775"/>
            <a:ext cx="6093884" cy="4176713"/>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43934" y="6237288"/>
            <a:ext cx="5281084" cy="577850"/>
          </a:xfrm>
          <a:prstGeom prst="rect">
            <a:avLst/>
          </a:prstGeom>
          <a:noFill/>
          <a:ln>
            <a:noFill/>
          </a:ln>
          <a:extLst/>
        </p:spPr>
        <p:txBody>
          <a:bodyPr anchor="ctr">
            <a:normAutofit fontScale="67500" lnSpcReduction="20000"/>
          </a:bodyPr>
          <a:lstStyle>
            <a:lvl1pPr algn="l" rtl="0" eaLnBrk="0" fontAlgn="base" hangingPunct="0">
              <a:spcBef>
                <a:spcPct val="0"/>
              </a:spcBef>
              <a:spcAft>
                <a:spcPct val="0"/>
              </a:spcAft>
              <a:defRPr sz="3200" b="1" kern="1200">
                <a:solidFill>
                  <a:srgbClr val="002060"/>
                </a:solidFill>
                <a:latin typeface="+mj-ea"/>
                <a:ea typeface="+mj-ea"/>
                <a:cs typeface="+mj-cs"/>
              </a:defRPr>
            </a:lvl1pPr>
            <a:lvl2pPr algn="ctr" rtl="0" eaLnBrk="0" fontAlgn="base" hangingPunct="0">
              <a:spcBef>
                <a:spcPct val="0"/>
              </a:spcBef>
              <a:spcAft>
                <a:spcPct val="0"/>
              </a:spcAft>
              <a:defRPr sz="4400">
                <a:solidFill>
                  <a:schemeClr val="tx1"/>
                </a:solidFill>
                <a:latin typeface="Impact" pitchFamily="34" charset="0"/>
                <a:ea typeface="微軟正黑體" pitchFamily="34" charset="-120"/>
              </a:defRPr>
            </a:lvl2pPr>
            <a:lvl3pPr algn="ctr" rtl="0" eaLnBrk="0" fontAlgn="base" hangingPunct="0">
              <a:spcBef>
                <a:spcPct val="0"/>
              </a:spcBef>
              <a:spcAft>
                <a:spcPct val="0"/>
              </a:spcAft>
              <a:defRPr sz="4400">
                <a:solidFill>
                  <a:schemeClr val="tx1"/>
                </a:solidFill>
                <a:latin typeface="Impact" pitchFamily="34" charset="0"/>
                <a:ea typeface="微軟正黑體" pitchFamily="34" charset="-120"/>
              </a:defRPr>
            </a:lvl3pPr>
            <a:lvl4pPr algn="ctr" rtl="0" eaLnBrk="0" fontAlgn="base" hangingPunct="0">
              <a:spcBef>
                <a:spcPct val="0"/>
              </a:spcBef>
              <a:spcAft>
                <a:spcPct val="0"/>
              </a:spcAft>
              <a:defRPr sz="4400">
                <a:solidFill>
                  <a:schemeClr val="tx1"/>
                </a:solidFill>
                <a:latin typeface="Impact" pitchFamily="34" charset="0"/>
                <a:ea typeface="微軟正黑體" pitchFamily="34" charset="-120"/>
              </a:defRPr>
            </a:lvl4pPr>
            <a:lvl5pPr algn="ctr" rtl="0" eaLnBrk="0" fontAlgn="base" hangingPunct="0">
              <a:spcBef>
                <a:spcPct val="0"/>
              </a:spcBef>
              <a:spcAft>
                <a:spcPct val="0"/>
              </a:spcAft>
              <a:defRPr sz="4400">
                <a:solidFill>
                  <a:schemeClr val="tx1"/>
                </a:solidFill>
                <a:latin typeface="Impact" pitchFamily="34" charset="0"/>
                <a:ea typeface="微軟正黑體" pitchFamily="34" charset="-120"/>
              </a:defRPr>
            </a:lvl5pPr>
            <a:lvl6pPr marL="457200" algn="ctr" rtl="0" eaLnBrk="1" fontAlgn="base" hangingPunct="1">
              <a:spcBef>
                <a:spcPct val="0"/>
              </a:spcBef>
              <a:spcAft>
                <a:spcPct val="0"/>
              </a:spcAft>
              <a:defRPr sz="4400">
                <a:solidFill>
                  <a:schemeClr val="tx1"/>
                </a:solidFill>
                <a:latin typeface="Impact" pitchFamily="34" charset="0"/>
                <a:ea typeface="微軟正黑體" pitchFamily="34" charset="-120"/>
              </a:defRPr>
            </a:lvl6pPr>
            <a:lvl7pPr marL="914400" algn="ctr" rtl="0" eaLnBrk="1" fontAlgn="base" hangingPunct="1">
              <a:spcBef>
                <a:spcPct val="0"/>
              </a:spcBef>
              <a:spcAft>
                <a:spcPct val="0"/>
              </a:spcAft>
              <a:defRPr sz="4400">
                <a:solidFill>
                  <a:schemeClr val="tx1"/>
                </a:solidFill>
                <a:latin typeface="Impact" pitchFamily="34" charset="0"/>
                <a:ea typeface="微軟正黑體" pitchFamily="34" charset="-120"/>
              </a:defRPr>
            </a:lvl7pPr>
            <a:lvl8pPr marL="1371600" algn="ctr" rtl="0" eaLnBrk="1" fontAlgn="base" hangingPunct="1">
              <a:spcBef>
                <a:spcPct val="0"/>
              </a:spcBef>
              <a:spcAft>
                <a:spcPct val="0"/>
              </a:spcAft>
              <a:defRPr sz="4400">
                <a:solidFill>
                  <a:schemeClr val="tx1"/>
                </a:solidFill>
                <a:latin typeface="Impact" pitchFamily="34" charset="0"/>
                <a:ea typeface="微軟正黑體" pitchFamily="34" charset="-120"/>
              </a:defRPr>
            </a:lvl8pPr>
            <a:lvl9pPr marL="1828800" algn="ctr" rtl="0" eaLnBrk="1" fontAlgn="base" hangingPunct="1">
              <a:spcBef>
                <a:spcPct val="0"/>
              </a:spcBef>
              <a:spcAft>
                <a:spcPct val="0"/>
              </a:spcAft>
              <a:defRPr sz="4400">
                <a:solidFill>
                  <a:schemeClr val="tx1"/>
                </a:solidFill>
                <a:latin typeface="Impact" pitchFamily="34" charset="0"/>
                <a:ea typeface="微軟正黑體" pitchFamily="34" charset="-120"/>
              </a:defRPr>
            </a:lvl9pPr>
          </a:lstStyle>
          <a:p>
            <a:pPr eaLnBrk="1" hangingPunct="1">
              <a:defRPr/>
            </a:pPr>
            <a:r>
              <a:rPr kumimoji="0" lang="zh-TW" altLang="en-US" sz="2700" dirty="0" smtClean="0">
                <a:solidFill>
                  <a:srgbClr val="0000FF"/>
                </a:solidFill>
              </a:rPr>
              <a:t>點選相關資源</a:t>
            </a:r>
            <a:endParaRPr kumimoji="0" lang="en-US" altLang="zh-TW" sz="2700" dirty="0" smtClean="0">
              <a:solidFill>
                <a:srgbClr val="0000FF"/>
              </a:solidFill>
            </a:endParaRPr>
          </a:p>
          <a:p>
            <a:pPr eaLnBrk="1" hangingPunct="1">
              <a:defRPr/>
            </a:pPr>
            <a:r>
              <a:rPr kumimoji="0" lang="zh-TW" altLang="en-US" sz="2700" dirty="0" smtClean="0">
                <a:solidFill>
                  <a:srgbClr val="FF0000"/>
                </a:solidFill>
              </a:rPr>
              <a:t>*連結相關資訊</a:t>
            </a:r>
            <a:r>
              <a:rPr kumimoji="0" lang="zh-TW" altLang="zh-TW" sz="2700" dirty="0" smtClean="0">
                <a:solidFill>
                  <a:srgbClr val="FF0000"/>
                </a:solidFill>
              </a:rPr>
              <a:t>，</a:t>
            </a:r>
            <a:r>
              <a:rPr kumimoji="0" lang="zh-TW" altLang="en-US" sz="2700" dirty="0" smtClean="0">
                <a:solidFill>
                  <a:srgbClr val="FF0000"/>
                </a:solidFill>
              </a:rPr>
              <a:t>提出</a:t>
            </a:r>
            <a:r>
              <a:rPr kumimoji="0" lang="en-US" altLang="zh-TW" sz="2700" dirty="0" smtClean="0">
                <a:solidFill>
                  <a:srgbClr val="FF0000"/>
                </a:solidFill>
              </a:rPr>
              <a:t>NDDS</a:t>
            </a:r>
            <a:r>
              <a:rPr kumimoji="0" lang="zh-TW" altLang="en-US" sz="2700" dirty="0" smtClean="0">
                <a:solidFill>
                  <a:srgbClr val="FF0000"/>
                </a:solidFill>
              </a:rPr>
              <a:t>申請</a:t>
            </a:r>
            <a:endParaRPr kumimoji="0" lang="zh-TW" altLang="zh-TW" sz="2700" dirty="0">
              <a:solidFill>
                <a:srgbClr val="FF0000"/>
              </a:solidFill>
            </a:endParaRPr>
          </a:p>
          <a:p>
            <a:pPr eaLnBrk="1" hangingPunct="1">
              <a:defRPr/>
            </a:pPr>
            <a:endParaRPr kumimoji="0" lang="en-US" altLang="zh-TW" sz="6400" dirty="0" smtClean="0">
              <a:solidFill>
                <a:srgbClr val="FF0000"/>
              </a:solidFill>
            </a:endParaRPr>
          </a:p>
        </p:txBody>
      </p:sp>
      <p:cxnSp>
        <p:nvCxnSpPr>
          <p:cNvPr id="149511" name="直線單箭頭接點 4"/>
          <p:cNvCxnSpPr>
            <a:cxnSpLocks noChangeShapeType="1"/>
            <a:stCxn id="8" idx="0"/>
          </p:cNvCxnSpPr>
          <p:nvPr/>
        </p:nvCxnSpPr>
        <p:spPr bwMode="auto">
          <a:xfrm flipV="1">
            <a:off x="2783418" y="4870450"/>
            <a:ext cx="1873249" cy="1366838"/>
          </a:xfrm>
          <a:prstGeom prst="straightConnector1">
            <a:avLst/>
          </a:prstGeom>
          <a:noFill/>
          <a:ln w="15875" algn="ctr">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 name="圖片 2"/>
          <p:cNvPicPr>
            <a:picLocks noChangeAspect="1"/>
          </p:cNvPicPr>
          <p:nvPr/>
        </p:nvPicPr>
        <p:blipFill>
          <a:blip r:embed="rId7"/>
          <a:srcRect/>
          <a:stretch>
            <a:fillRect/>
          </a:stretch>
        </p:blipFill>
        <p:spPr bwMode="auto">
          <a:xfrm>
            <a:off x="6237817" y="1395413"/>
            <a:ext cx="3985683" cy="4841875"/>
          </a:xfrm>
          <a:prstGeom prst="rect">
            <a:avLst/>
          </a:prstGeom>
          <a:noFill/>
          <a:ln w="28575">
            <a:solidFill>
              <a:schemeClr val="accent2">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2"/>
          <p:cNvSpPr txBox="1">
            <a:spLocks noChangeArrowheads="1"/>
          </p:cNvSpPr>
          <p:nvPr/>
        </p:nvSpPr>
        <p:spPr bwMode="auto">
          <a:xfrm>
            <a:off x="9550400" y="3140075"/>
            <a:ext cx="2497667" cy="1154113"/>
          </a:xfrm>
          <a:prstGeom prst="rect">
            <a:avLst/>
          </a:prstGeom>
          <a:noFill/>
          <a:ln>
            <a:noFill/>
          </a:ln>
          <a:extLst/>
        </p:spPr>
        <p:txBody>
          <a:bodyPr anchor="ctr">
            <a:normAutofit fontScale="90000" lnSpcReduction="10000"/>
          </a:bodyPr>
          <a:lstStyle>
            <a:lvl1pPr algn="l" rtl="0" eaLnBrk="0" fontAlgn="base" hangingPunct="0">
              <a:spcBef>
                <a:spcPct val="0"/>
              </a:spcBef>
              <a:spcAft>
                <a:spcPct val="0"/>
              </a:spcAft>
              <a:defRPr sz="3200" b="1" kern="1200">
                <a:solidFill>
                  <a:srgbClr val="002060"/>
                </a:solidFill>
                <a:latin typeface="+mj-ea"/>
                <a:ea typeface="+mj-ea"/>
                <a:cs typeface="+mj-cs"/>
              </a:defRPr>
            </a:lvl1pPr>
            <a:lvl2pPr algn="ctr" rtl="0" eaLnBrk="0" fontAlgn="base" hangingPunct="0">
              <a:spcBef>
                <a:spcPct val="0"/>
              </a:spcBef>
              <a:spcAft>
                <a:spcPct val="0"/>
              </a:spcAft>
              <a:defRPr sz="4400">
                <a:solidFill>
                  <a:schemeClr val="tx1"/>
                </a:solidFill>
                <a:latin typeface="Impact" pitchFamily="34" charset="0"/>
                <a:ea typeface="微軟正黑體" pitchFamily="34" charset="-120"/>
              </a:defRPr>
            </a:lvl2pPr>
            <a:lvl3pPr algn="ctr" rtl="0" eaLnBrk="0" fontAlgn="base" hangingPunct="0">
              <a:spcBef>
                <a:spcPct val="0"/>
              </a:spcBef>
              <a:spcAft>
                <a:spcPct val="0"/>
              </a:spcAft>
              <a:defRPr sz="4400">
                <a:solidFill>
                  <a:schemeClr val="tx1"/>
                </a:solidFill>
                <a:latin typeface="Impact" pitchFamily="34" charset="0"/>
                <a:ea typeface="微軟正黑體" pitchFamily="34" charset="-120"/>
              </a:defRPr>
            </a:lvl3pPr>
            <a:lvl4pPr algn="ctr" rtl="0" eaLnBrk="0" fontAlgn="base" hangingPunct="0">
              <a:spcBef>
                <a:spcPct val="0"/>
              </a:spcBef>
              <a:spcAft>
                <a:spcPct val="0"/>
              </a:spcAft>
              <a:defRPr sz="4400">
                <a:solidFill>
                  <a:schemeClr val="tx1"/>
                </a:solidFill>
                <a:latin typeface="Impact" pitchFamily="34" charset="0"/>
                <a:ea typeface="微軟正黑體" pitchFamily="34" charset="-120"/>
              </a:defRPr>
            </a:lvl4pPr>
            <a:lvl5pPr algn="ctr" rtl="0" eaLnBrk="0" fontAlgn="base" hangingPunct="0">
              <a:spcBef>
                <a:spcPct val="0"/>
              </a:spcBef>
              <a:spcAft>
                <a:spcPct val="0"/>
              </a:spcAft>
              <a:defRPr sz="4400">
                <a:solidFill>
                  <a:schemeClr val="tx1"/>
                </a:solidFill>
                <a:latin typeface="Impact" pitchFamily="34" charset="0"/>
                <a:ea typeface="微軟正黑體" pitchFamily="34" charset="-120"/>
              </a:defRPr>
            </a:lvl5pPr>
            <a:lvl6pPr marL="457200" algn="ctr" rtl="0" eaLnBrk="1" fontAlgn="base" hangingPunct="1">
              <a:spcBef>
                <a:spcPct val="0"/>
              </a:spcBef>
              <a:spcAft>
                <a:spcPct val="0"/>
              </a:spcAft>
              <a:defRPr sz="4400">
                <a:solidFill>
                  <a:schemeClr val="tx1"/>
                </a:solidFill>
                <a:latin typeface="Impact" pitchFamily="34" charset="0"/>
                <a:ea typeface="微軟正黑體" pitchFamily="34" charset="-120"/>
              </a:defRPr>
            </a:lvl6pPr>
            <a:lvl7pPr marL="914400" algn="ctr" rtl="0" eaLnBrk="1" fontAlgn="base" hangingPunct="1">
              <a:spcBef>
                <a:spcPct val="0"/>
              </a:spcBef>
              <a:spcAft>
                <a:spcPct val="0"/>
              </a:spcAft>
              <a:defRPr sz="4400">
                <a:solidFill>
                  <a:schemeClr val="tx1"/>
                </a:solidFill>
                <a:latin typeface="Impact" pitchFamily="34" charset="0"/>
                <a:ea typeface="微軟正黑體" pitchFamily="34" charset="-120"/>
              </a:defRPr>
            </a:lvl7pPr>
            <a:lvl8pPr marL="1371600" algn="ctr" rtl="0" eaLnBrk="1" fontAlgn="base" hangingPunct="1">
              <a:spcBef>
                <a:spcPct val="0"/>
              </a:spcBef>
              <a:spcAft>
                <a:spcPct val="0"/>
              </a:spcAft>
              <a:defRPr sz="4400">
                <a:solidFill>
                  <a:schemeClr val="tx1"/>
                </a:solidFill>
                <a:latin typeface="Impact" pitchFamily="34" charset="0"/>
                <a:ea typeface="微軟正黑體" pitchFamily="34" charset="-120"/>
              </a:defRPr>
            </a:lvl8pPr>
            <a:lvl9pPr marL="1828800" algn="ctr" rtl="0" eaLnBrk="1" fontAlgn="base" hangingPunct="1">
              <a:spcBef>
                <a:spcPct val="0"/>
              </a:spcBef>
              <a:spcAft>
                <a:spcPct val="0"/>
              </a:spcAft>
              <a:defRPr sz="4400">
                <a:solidFill>
                  <a:schemeClr val="tx1"/>
                </a:solidFill>
                <a:latin typeface="Impact" pitchFamily="34" charset="0"/>
                <a:ea typeface="微軟正黑體" pitchFamily="34" charset="-120"/>
              </a:defRPr>
            </a:lvl9pPr>
          </a:lstStyle>
          <a:p>
            <a:pPr eaLnBrk="1" hangingPunct="1">
              <a:defRPr/>
            </a:pPr>
            <a:r>
              <a:rPr kumimoji="0" lang="zh-TW" altLang="en-US" sz="2800" dirty="0" smtClean="0">
                <a:solidFill>
                  <a:srgbClr val="0000FF"/>
                </a:solidFill>
              </a:rPr>
              <a:t>點選單位名稱</a:t>
            </a:r>
            <a:endParaRPr kumimoji="0" lang="en-US" altLang="zh-TW" sz="2800" dirty="0" smtClean="0">
              <a:solidFill>
                <a:srgbClr val="0000FF"/>
              </a:solidFill>
            </a:endParaRPr>
          </a:p>
          <a:p>
            <a:pPr eaLnBrk="1" hangingPunct="1">
              <a:defRPr/>
            </a:pPr>
            <a:r>
              <a:rPr kumimoji="0" lang="zh-TW" altLang="en-US" sz="2800" dirty="0" smtClean="0">
                <a:solidFill>
                  <a:srgbClr val="FF0000"/>
                </a:solidFill>
              </a:rPr>
              <a:t>*可串連各館</a:t>
            </a:r>
            <a:r>
              <a:rPr kumimoji="0" lang="en-US" altLang="zh-TW" sz="2800" dirty="0" smtClean="0">
                <a:solidFill>
                  <a:srgbClr val="FF0000"/>
                </a:solidFill>
              </a:rPr>
              <a:t>OPAC</a:t>
            </a:r>
          </a:p>
        </p:txBody>
      </p:sp>
      <p:sp>
        <p:nvSpPr>
          <p:cNvPr id="13" name="Rectangle 2"/>
          <p:cNvSpPr txBox="1">
            <a:spLocks noChangeArrowheads="1"/>
          </p:cNvSpPr>
          <p:nvPr/>
        </p:nvSpPr>
        <p:spPr bwMode="auto">
          <a:xfrm>
            <a:off x="8851900" y="4870450"/>
            <a:ext cx="3312584" cy="431800"/>
          </a:xfrm>
          <a:prstGeom prst="rect">
            <a:avLst/>
          </a:prstGeom>
          <a:noFill/>
          <a:ln>
            <a:noFill/>
          </a:ln>
          <a:extLst/>
        </p:spPr>
        <p:txBody>
          <a:bodyPr anchor="ctr">
            <a:normAutofit fontScale="45000" lnSpcReduction="20000"/>
          </a:bodyPr>
          <a:lstStyle>
            <a:lvl1pPr algn="l" rtl="0" eaLnBrk="0" fontAlgn="base" hangingPunct="0">
              <a:spcBef>
                <a:spcPct val="0"/>
              </a:spcBef>
              <a:spcAft>
                <a:spcPct val="0"/>
              </a:spcAft>
              <a:defRPr sz="3200" b="1" kern="1200">
                <a:solidFill>
                  <a:srgbClr val="002060"/>
                </a:solidFill>
                <a:latin typeface="+mj-ea"/>
                <a:ea typeface="+mj-ea"/>
                <a:cs typeface="+mj-cs"/>
              </a:defRPr>
            </a:lvl1pPr>
            <a:lvl2pPr algn="ctr" rtl="0" eaLnBrk="0" fontAlgn="base" hangingPunct="0">
              <a:spcBef>
                <a:spcPct val="0"/>
              </a:spcBef>
              <a:spcAft>
                <a:spcPct val="0"/>
              </a:spcAft>
              <a:defRPr sz="4400">
                <a:solidFill>
                  <a:schemeClr val="tx1"/>
                </a:solidFill>
                <a:latin typeface="Impact" pitchFamily="34" charset="0"/>
                <a:ea typeface="微軟正黑體" pitchFamily="34" charset="-120"/>
              </a:defRPr>
            </a:lvl2pPr>
            <a:lvl3pPr algn="ctr" rtl="0" eaLnBrk="0" fontAlgn="base" hangingPunct="0">
              <a:spcBef>
                <a:spcPct val="0"/>
              </a:spcBef>
              <a:spcAft>
                <a:spcPct val="0"/>
              </a:spcAft>
              <a:defRPr sz="4400">
                <a:solidFill>
                  <a:schemeClr val="tx1"/>
                </a:solidFill>
                <a:latin typeface="Impact" pitchFamily="34" charset="0"/>
                <a:ea typeface="微軟正黑體" pitchFamily="34" charset="-120"/>
              </a:defRPr>
            </a:lvl3pPr>
            <a:lvl4pPr algn="ctr" rtl="0" eaLnBrk="0" fontAlgn="base" hangingPunct="0">
              <a:spcBef>
                <a:spcPct val="0"/>
              </a:spcBef>
              <a:spcAft>
                <a:spcPct val="0"/>
              </a:spcAft>
              <a:defRPr sz="4400">
                <a:solidFill>
                  <a:schemeClr val="tx1"/>
                </a:solidFill>
                <a:latin typeface="Impact" pitchFamily="34" charset="0"/>
                <a:ea typeface="微軟正黑體" pitchFamily="34" charset="-120"/>
              </a:defRPr>
            </a:lvl4pPr>
            <a:lvl5pPr algn="ctr" rtl="0" eaLnBrk="0" fontAlgn="base" hangingPunct="0">
              <a:spcBef>
                <a:spcPct val="0"/>
              </a:spcBef>
              <a:spcAft>
                <a:spcPct val="0"/>
              </a:spcAft>
              <a:defRPr sz="4400">
                <a:solidFill>
                  <a:schemeClr val="tx1"/>
                </a:solidFill>
                <a:latin typeface="Impact" pitchFamily="34" charset="0"/>
                <a:ea typeface="微軟正黑體" pitchFamily="34" charset="-120"/>
              </a:defRPr>
            </a:lvl5pPr>
            <a:lvl6pPr marL="457200" algn="ctr" rtl="0" eaLnBrk="1" fontAlgn="base" hangingPunct="1">
              <a:spcBef>
                <a:spcPct val="0"/>
              </a:spcBef>
              <a:spcAft>
                <a:spcPct val="0"/>
              </a:spcAft>
              <a:defRPr sz="4400">
                <a:solidFill>
                  <a:schemeClr val="tx1"/>
                </a:solidFill>
                <a:latin typeface="Impact" pitchFamily="34" charset="0"/>
                <a:ea typeface="微軟正黑體" pitchFamily="34" charset="-120"/>
              </a:defRPr>
            </a:lvl6pPr>
            <a:lvl7pPr marL="914400" algn="ctr" rtl="0" eaLnBrk="1" fontAlgn="base" hangingPunct="1">
              <a:spcBef>
                <a:spcPct val="0"/>
              </a:spcBef>
              <a:spcAft>
                <a:spcPct val="0"/>
              </a:spcAft>
              <a:defRPr sz="4400">
                <a:solidFill>
                  <a:schemeClr val="tx1"/>
                </a:solidFill>
                <a:latin typeface="Impact" pitchFamily="34" charset="0"/>
                <a:ea typeface="微軟正黑體" pitchFamily="34" charset="-120"/>
              </a:defRPr>
            </a:lvl7pPr>
            <a:lvl8pPr marL="1371600" algn="ctr" rtl="0" eaLnBrk="1" fontAlgn="base" hangingPunct="1">
              <a:spcBef>
                <a:spcPct val="0"/>
              </a:spcBef>
              <a:spcAft>
                <a:spcPct val="0"/>
              </a:spcAft>
              <a:defRPr sz="4400">
                <a:solidFill>
                  <a:schemeClr val="tx1"/>
                </a:solidFill>
                <a:latin typeface="Impact" pitchFamily="34" charset="0"/>
                <a:ea typeface="微軟正黑體" pitchFamily="34" charset="-120"/>
              </a:defRPr>
            </a:lvl8pPr>
            <a:lvl9pPr marL="1828800" algn="ctr" rtl="0" eaLnBrk="1" fontAlgn="base" hangingPunct="1">
              <a:spcBef>
                <a:spcPct val="0"/>
              </a:spcBef>
              <a:spcAft>
                <a:spcPct val="0"/>
              </a:spcAft>
              <a:defRPr sz="4400">
                <a:solidFill>
                  <a:schemeClr val="tx1"/>
                </a:solidFill>
                <a:latin typeface="Impact" pitchFamily="34" charset="0"/>
                <a:ea typeface="微軟正黑體" pitchFamily="34" charset="-120"/>
              </a:defRPr>
            </a:lvl9pPr>
          </a:lstStyle>
          <a:p>
            <a:pPr eaLnBrk="1" hangingPunct="1">
              <a:defRPr/>
            </a:pPr>
            <a:r>
              <a:rPr kumimoji="0" lang="zh-TW" altLang="en-US" sz="5300" dirty="0" smtClean="0">
                <a:solidFill>
                  <a:srgbClr val="0000FF"/>
                </a:solidFill>
              </a:rPr>
              <a:t>提出</a:t>
            </a:r>
            <a:r>
              <a:rPr kumimoji="0" lang="en-US" altLang="zh-TW" sz="5300" dirty="0" smtClean="0">
                <a:solidFill>
                  <a:srgbClr val="0000FF"/>
                </a:solidFill>
              </a:rPr>
              <a:t>NDDS</a:t>
            </a:r>
            <a:r>
              <a:rPr kumimoji="0" lang="zh-TW" altLang="en-US" sz="5300" dirty="0" smtClean="0">
                <a:solidFill>
                  <a:srgbClr val="0000FF"/>
                </a:solidFill>
              </a:rPr>
              <a:t>申請</a:t>
            </a:r>
            <a:endParaRPr kumimoji="0" lang="en-US" altLang="zh-TW" sz="5300" dirty="0" smtClean="0">
              <a:solidFill>
                <a:srgbClr val="0000FF"/>
              </a:solidFill>
            </a:endParaRPr>
          </a:p>
          <a:p>
            <a:pPr eaLnBrk="1" hangingPunct="1">
              <a:defRPr/>
            </a:pPr>
            <a:endParaRPr kumimoji="0" lang="en-US" altLang="zh-TW" sz="6400" dirty="0" smtClean="0">
              <a:solidFill>
                <a:srgbClr val="FF0000"/>
              </a:solidFill>
            </a:endParaRPr>
          </a:p>
        </p:txBody>
      </p:sp>
      <p:cxnSp>
        <p:nvCxnSpPr>
          <p:cNvPr id="149516" name="直線單箭頭接點 7"/>
          <p:cNvCxnSpPr>
            <a:cxnSpLocks noChangeShapeType="1"/>
          </p:cNvCxnSpPr>
          <p:nvPr/>
        </p:nvCxnSpPr>
        <p:spPr bwMode="auto">
          <a:xfrm flipH="1">
            <a:off x="8064500" y="4845050"/>
            <a:ext cx="670984" cy="0"/>
          </a:xfrm>
          <a:prstGeom prst="straightConnector1">
            <a:avLst/>
          </a:prstGeom>
          <a:noFill/>
          <a:ln w="15875" algn="ctr">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517" name="直線單箭頭接點 9"/>
          <p:cNvCxnSpPr>
            <a:cxnSpLocks noChangeShapeType="1"/>
          </p:cNvCxnSpPr>
          <p:nvPr/>
        </p:nvCxnSpPr>
        <p:spPr bwMode="auto">
          <a:xfrm flipH="1">
            <a:off x="8735485" y="3716338"/>
            <a:ext cx="814916" cy="0"/>
          </a:xfrm>
          <a:prstGeom prst="straightConnector1">
            <a:avLst/>
          </a:prstGeom>
          <a:noFill/>
          <a:ln w="1587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tmp10F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2250" end="799.4943"/>
                </p14:media>
              </p:ext>
              <p:ext uri="{42D2F446-02D8-4167-A562-619A0277C38B}">
                <p15:isNarration xmlns:p15="http://schemas.microsoft.com/office/powerpoint/2012/main" val="1"/>
              </p:ext>
            </p:extLst>
          </p:nvPr>
        </p:nvPicPr>
        <p:blipFill>
          <a:blip r:embed="rId8"/>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542905997"/>
      </p:ext>
    </p:extLst>
  </p:cSld>
  <p:clrMapOvr>
    <a:masterClrMapping/>
  </p:clrMapOvr>
  <p:transition spd="slow" advClick="0" advTm="107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2053|recordEnd=8515|recordLength=6462|start=2053|end=8515|audioFormat={00001610-0000-0010-8000-00AA00389B71}|audioRate=44100|muted=false|volume=0.8|fadeIn=0|fadeOut=0|videoFormat={34363248-0000-0010-8000-00AA00389B71}|videoRate=15|videoWidth=256|videoHeight=256"/>
</p:tagLst>
</file>

<file path=ppt/tags/tag10.xml><?xml version="1.0" encoding="utf-8"?>
<p:tagLst xmlns:a="http://schemas.openxmlformats.org/drawingml/2006/main" xmlns:r="http://schemas.openxmlformats.org/officeDocument/2006/relationships" xmlns:p="http://schemas.openxmlformats.org/presentationml/2006/main">
  <p:tag name="TIMING" val="|0.735|26.631"/>
</p:tagLst>
</file>

<file path=ppt/tags/tag11.xml><?xml version="1.0" encoding="utf-8"?>
<p:tagLst xmlns:a="http://schemas.openxmlformats.org/drawingml/2006/main" xmlns:r="http://schemas.openxmlformats.org/officeDocument/2006/relationships" xmlns:p="http://schemas.openxmlformats.org/presentationml/2006/main">
  <p:tag name="ATHENA.MIXSHAPE" val="|streamable=true|audioOnly=true|recordStart=5612|recordEnd=42820|recordLength=37208|start=5612|end=42820|audioFormat={00001610-0000-0010-8000-00AA00389B71}|audioRate=44100|muted=false|volume=0.8|fadeIn=0|fadeOut=0|videoFormat={34363248-0000-0010-8000-00AA00389B71}|videoRate=15|videoWidth=256|videoHeight=256"/>
</p:tagLst>
</file>

<file path=ppt/tags/tag12.xml><?xml version="1.0" encoding="utf-8"?>
<p:tagLst xmlns:a="http://schemas.openxmlformats.org/drawingml/2006/main" xmlns:r="http://schemas.openxmlformats.org/officeDocument/2006/relationships" xmlns:p="http://schemas.openxmlformats.org/presentationml/2006/main">
  <p:tag name="ATHENA.MIXSHAPE" val="|streamable=true|audioOnly=true|recordStart=2250|recordEnd=12993|recordLength=10743|start=2250|end=12993|audioFormat={00001610-0000-0010-8000-00AA00389B71}|audioRate=44100|muted=false|volume=0.8|fadeIn=0|fadeOut=0|videoFormat={34363248-0000-0010-8000-00AA00389B71}|videoRate=15|videoWidth=256|videoHeight=256"/>
</p:tagLst>
</file>

<file path=ppt/tags/tag13.xml><?xml version="1.0" encoding="utf-8"?>
<p:tagLst xmlns:a="http://schemas.openxmlformats.org/drawingml/2006/main" xmlns:r="http://schemas.openxmlformats.org/officeDocument/2006/relationships" xmlns:p="http://schemas.openxmlformats.org/presentationml/2006/main">
  <p:tag name="ATHENA.MIXSHAPE" val="|streamable=true|audioOnly=true|recordStart=2310|recordEnd=13751|recordLength=11441|start=2310|end=13751|audioFormat={00001610-0000-0010-8000-00AA00389B71}|audioRate=44100|muted=false|volume=0.8|fadeIn=0|fadeOut=0|videoFormat={34363248-0000-0010-8000-00AA00389B71}|videoRate=15|videoWidth=256|videoHeight=256"/>
</p:tagLst>
</file>

<file path=ppt/tags/tag14.xml><?xml version="1.0" encoding="utf-8"?>
<p:tagLst xmlns:a="http://schemas.openxmlformats.org/drawingml/2006/main" xmlns:r="http://schemas.openxmlformats.org/officeDocument/2006/relationships" xmlns:p="http://schemas.openxmlformats.org/presentationml/2006/main">
  <p:tag name="ATHENA.MIXSHAPE" val="|streamable=true|audioOnly=true|recordStart=1948|recordEnd=32647|recordLength=30699|start=1948|end=32647|audioFormat={00001610-0000-0010-8000-00AA00389B71}|audioRate=44100|muted=false|volume=0.8|fadeIn=0|fadeOut=0|videoFormat={34363248-0000-0010-8000-00AA00389B71}|videoRate=15|videoWidth=256|videoHeight=256"/>
</p:tagLst>
</file>

<file path=ppt/tags/tag15.xml><?xml version="1.0" encoding="utf-8"?>
<p:tagLst xmlns:a="http://schemas.openxmlformats.org/drawingml/2006/main" xmlns:r="http://schemas.openxmlformats.org/officeDocument/2006/relationships" xmlns:p="http://schemas.openxmlformats.org/presentationml/2006/main">
  <p:tag name="ATHENA.MIXSHAPE" val="|streamable=true|audioOnly=true|recordStart=2467|recordEnd=13482|recordLength=11015|start=2467|end=13482|audioFormat={00001610-0000-0010-8000-00AA00389B71}|audioRate=44100|muted=false|volume=0.8|fadeIn=0|fadeOut=0|videoFormat={34363248-0000-0010-8000-00AA00389B71}|videoRate=15|videoWidth=256|videoHeight=256"/>
</p:tagLst>
</file>

<file path=ppt/tags/tag16.xml><?xml version="1.0" encoding="utf-8"?>
<p:tagLst xmlns:a="http://schemas.openxmlformats.org/drawingml/2006/main" xmlns:r="http://schemas.openxmlformats.org/officeDocument/2006/relationships" xmlns:p="http://schemas.openxmlformats.org/presentationml/2006/main">
  <p:tag name="ATHENA.MIXSHAPE" val="|streamable=true|audioOnly=true|recordStart=2725|recordEnd=45214|recordLength=42489|start=2725|end=45214|audioFormat={00001610-0000-0010-8000-00AA00389B71}|audioRate=44100|muted=false|volume=0.8|fadeIn=0|fadeOut=0|videoFormat={34363248-0000-0010-8000-00AA00389B71}|videoRate=15|videoWidth=256|videoHeight=256"/>
</p:tagLst>
</file>

<file path=ppt/tags/tag17.xml><?xml version="1.0" encoding="utf-8"?>
<p:tagLst xmlns:a="http://schemas.openxmlformats.org/drawingml/2006/main" xmlns:r="http://schemas.openxmlformats.org/officeDocument/2006/relationships" xmlns:p="http://schemas.openxmlformats.org/presentationml/2006/main">
  <p:tag name="ATHENA.MIXSHAPE" val="|streamable=true|audioOnly=true|recordStart=1529|recordEnd=53478|recordLength=51949|start=1529|end=53478|audioFormat={00001610-0000-0010-8000-00AA00389B71}|audioRate=44100|muted=false|volume=0.8|fadeIn=0|fadeOut=0|videoFormat={34363248-0000-0010-8000-00AA00389B71}|videoRate=15|videoWidth=256|videoHeight=256"/>
</p:tagLst>
</file>

<file path=ppt/tags/tag1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GBMYj8JAwAAAAEAAAABAAAABwMAAAAAAQAAAAQAAAAECUlua0F0b21WMQIAAAAJBAAAAA0DBQQAAAALUGVuU3Ryb2tlVjEEAAAACkF0dHJpYnV0ZXMFVHJhY2UJU3RhcnRUaW1lBFR5cGUEBAAED1BlbkF0dHJpYnV0ZXNWMQIAAAAKSW5rVHJhY2VWMQIAAAAQDEFjdGlvblR5cGVWMQIAAAACAAAACQUAAAAJBgAAADatAAAAAAAABfn///8MQWN0aW9uVHlwZVYxAQAAAAd2YWx1ZV9fAAgCAAAAAAAAAAUFAAAAD1BlbkF0dHJpYnV0ZXNWMQoAAAAHX2NvbG9yQQdfY29sb3JSB19jb2xvckcHX2NvbG9yQgpGaXRUb0N1cnZlBkhlaWdodA5JZ25vcmVQcmVzc3VyZQ1Jc0hpZ2hsaWdodGVyBVNoYXBlBVdpZHRoAAAAAAAAAAAEAAICAgIBBgEBDEJydXNoU2hhcGVWMQIAAAAGAgAAAP8AAAAAAAAAAAAACEAAAAX4////DEJydXNoU2hhcGVWMQEAAAAHdmFsdWVfXwAIAgAAAAEAAAAAAAAAAAAIQAUGAAAACklua1RyYWNlVjEDAAAADUxpc3RgMStfaXRlbXMMTGlzdGAxK19zaXplD0xpc3RgMStfdmVyc2lvbgQAABhTaGFyZWQuSW5raW5nLklua1BvaW50W10CAAAACAgCAAAACQkAAAABAAAAAQAAAAcJAAAAAAEAAAAEAAAABApJbmtQb2ludFYxAgAAAAkKAAAADQMFCgAAAApJbmtQb2ludFYxBAAAAAFYAVkOUHJlc3N1cmVGYWN0b3IJVGltZVN0YW1wAAAAAAYGCxACAAAAAAAAAAAA4D8AAAAAAADgPwAAAD8AAAAAAAAAAAs="/>
</p:tagLst>
</file>

<file path=ppt/tags/tag19.xml><?xml version="1.0" encoding="utf-8"?>
<p:tagLst xmlns:a="http://schemas.openxmlformats.org/drawingml/2006/main" xmlns:r="http://schemas.openxmlformats.org/officeDocument/2006/relationships" xmlns:p="http://schemas.openxmlformats.org/presentationml/2006/main">
  <p:tag name="ATHENA.MIXSHAPE" val="|streamable=true|audioOnly=true|recordStart=2075|recordEnd=34104|recordLength=32029|start=2075|end=34104|audioFormat={00001610-0000-0010-8000-00AA00389B71}|audioRate=44100|muted=false|volume=0.8|fadeIn=0|fadeOut=0|videoFormat={34363248-0000-0010-8000-00AA00389B71}|videoRate=15|videoWidth=256|videoHeight=256"/>
</p:tagLst>
</file>

<file path=ppt/tags/tag2.xml><?xml version="1.0" encoding="utf-8"?>
<p:tagLst xmlns:a="http://schemas.openxmlformats.org/drawingml/2006/main" xmlns:r="http://schemas.openxmlformats.org/officeDocument/2006/relationships" xmlns:p="http://schemas.openxmlformats.org/presentationml/2006/main">
  <p:tag name="ATHENA.MIXSHAPE" val="|streamable=true|audioOnly=true|recordStart=2392|recordEnd=11543|recordLength=9151|start=2392|end=11543|audioFormat={00001610-0000-0010-8000-00AA00389B71}|audioRate=44100|muted=false|volume=0.8|fadeIn=0|fadeOut=0|videoFormat={34363248-0000-0010-8000-00AA00389B71}|videoRate=15|videoWidth=256|videoHeight=256"/>
</p:tagLst>
</file>

<file path=ppt/tags/tag20.xml><?xml version="1.0" encoding="utf-8"?>
<p:tagLst xmlns:a="http://schemas.openxmlformats.org/drawingml/2006/main" xmlns:r="http://schemas.openxmlformats.org/officeDocument/2006/relationships" xmlns:p="http://schemas.openxmlformats.org/presentationml/2006/main">
  <p:tag name="TIMING" val="|0.858|9.243"/>
</p:tagLst>
</file>

<file path=ppt/tags/tag21.xml><?xml version="1.0" encoding="utf-8"?>
<p:tagLst xmlns:a="http://schemas.openxmlformats.org/drawingml/2006/main" xmlns:r="http://schemas.openxmlformats.org/officeDocument/2006/relationships" xmlns:p="http://schemas.openxmlformats.org/presentationml/2006/main">
  <p:tag name="ATHENA.MIXSHAPE" val="|streamable=true|audioOnly=true|recordStart=2173|recordEnd=21504|recordLength=19331|start=2173|end=21504|audioFormat={00001610-0000-0010-8000-00AA00389B71}|audioRate=44100|muted=false|volume=0.8|fadeIn=0|fadeOut=0|videoFormat={34363248-0000-0010-8000-00AA00389B71}|videoRate=15|videoWidth=256|videoHeight=256"/>
</p:tagLst>
</file>

<file path=ppt/tags/tag3.xml><?xml version="1.0" encoding="utf-8"?>
<p:tagLst xmlns:a="http://schemas.openxmlformats.org/drawingml/2006/main" xmlns:r="http://schemas.openxmlformats.org/officeDocument/2006/relationships" xmlns:p="http://schemas.openxmlformats.org/presentationml/2006/main">
  <p:tag name="TIMING" val="|4.267|2.105|9.624001"/>
</p:tagLst>
</file>

<file path=ppt/tags/tag4.xml><?xml version="1.0" encoding="utf-8"?>
<p:tagLst xmlns:a="http://schemas.openxmlformats.org/drawingml/2006/main" xmlns:r="http://schemas.openxmlformats.org/officeDocument/2006/relationships" xmlns:p="http://schemas.openxmlformats.org/presentationml/2006/main">
  <p:tag name="ATHENA.MIXSHAPE" val="|streamable=true|audioOnly=true|recordStart=1858|recordEnd=33111|recordLength=31253|start=1858|end=33111|audioFormat={00001610-0000-0010-8000-00AA00389B71}|audioRate=44100|muted=false|volume=0.8|fadeIn=0|fadeOut=0|videoFormat={34363248-0000-0010-8000-00AA00389B71}|videoRate=15|videoWidth=256|videoHeight=256"/>
</p:tagLst>
</file>

<file path=ppt/tags/tag5.xml><?xml version="1.0" encoding="utf-8"?>
<p:tagLst xmlns:a="http://schemas.openxmlformats.org/drawingml/2006/main" xmlns:r="http://schemas.openxmlformats.org/officeDocument/2006/relationships" xmlns:p="http://schemas.openxmlformats.org/presentationml/2006/main">
  <p:tag name="ATHENA.MIXSHAPE" val="|streamable=true|audioOnly=true|recordStart=1602|recordEnd=51091|recordLength=49489|start=1602|end=51091|audioFormat={00001610-0000-0010-8000-00AA00389B71}|audioRate=44100|muted=false|volume=0.8|fadeIn=0|fadeOut=0|videoFormat={34363248-0000-0010-8000-00AA00389B71}|videoRate=15|videoWidth=256|videoHeight=256"/>
</p:tagLst>
</file>

<file path=ppt/tags/tag6.xml><?xml version="1.0" encoding="utf-8"?>
<p:tagLst xmlns:a="http://schemas.openxmlformats.org/drawingml/2006/main" xmlns:r="http://schemas.openxmlformats.org/officeDocument/2006/relationships" xmlns:p="http://schemas.openxmlformats.org/presentationml/2006/main">
  <p:tag name="ATHENA.MIXSHAPE" val="|streamable=true|audioOnly=true|recordStart=1828|recordEnd=39996|recordLength=38168|start=1828|end=39996|audioFormat={00001610-0000-0010-8000-00AA00389B71}|audioRate=44100|muted=false|volume=0.8|fadeIn=0|fadeOut=0|videoFormat={34363248-0000-0010-8000-00AA00389B71}|videoRate=15|videoWidth=256|videoHeight=256"/>
</p:tagLst>
</file>

<file path=ppt/tags/tag7.xml><?xml version="1.0" encoding="utf-8"?>
<p:tagLst xmlns:a="http://schemas.openxmlformats.org/drawingml/2006/main" xmlns:r="http://schemas.openxmlformats.org/officeDocument/2006/relationships" xmlns:p="http://schemas.openxmlformats.org/presentationml/2006/main">
  <p:tag name="ATHENA.MIXSHAPE" val="|streamable=true|audioOnly=true|recordStart=2689|recordEnd=16997|recordLength=14308|start=2689|end=16997|audioFormat={00001610-0000-0010-8000-00AA00389B71}|audioRate=44100|muted=false|volume=0.8|fadeIn=0|fadeOut=0|videoFormat={34363248-0000-0010-8000-00AA00389B71}|videoRate=15|videoWidth=256|videoHeight=256"/>
</p:tagLst>
</file>

<file path=ppt/tags/tag8.xml><?xml version="1.0" encoding="utf-8"?>
<p:tagLst xmlns:a="http://schemas.openxmlformats.org/drawingml/2006/main" xmlns:r="http://schemas.openxmlformats.org/officeDocument/2006/relationships" xmlns:p="http://schemas.openxmlformats.org/presentationml/2006/main">
  <p:tag name="TIMING" val="|3.522|7.71"/>
</p:tagLst>
</file>

<file path=ppt/tags/tag9.xml><?xml version="1.0" encoding="utf-8"?>
<p:tagLst xmlns:a="http://schemas.openxmlformats.org/drawingml/2006/main" xmlns:r="http://schemas.openxmlformats.org/officeDocument/2006/relationships" xmlns:p="http://schemas.openxmlformats.org/presentationml/2006/main">
  <p:tag name="ATHENA.MIXSHAPE" val="|streamable=true|audioOnly=true|recordStart=1775|recordEnd=32866|recordLength=31091|start=1775|end=32866|audioFormat={00001610-0000-0010-8000-00AA00389B71}|audioRate=44100|muted=false|volume=0.8|fadeIn=0|fadeOut=0|videoFormat={34363248-0000-0010-8000-00AA00389B71}|videoRate=15|videoWidth=256|videoHeight=25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主题">
  <a:themeElements>
    <a:clrScheme name="自定义 86">
      <a:dk1>
        <a:srgbClr val="000000"/>
      </a:dk1>
      <a:lt1>
        <a:srgbClr val="FFFFFF"/>
      </a:lt1>
      <a:dk2>
        <a:srgbClr val="000000"/>
      </a:dk2>
      <a:lt2>
        <a:srgbClr val="FFFDFD"/>
      </a:lt2>
      <a:accent1>
        <a:srgbClr val="FAA0AA"/>
      </a:accent1>
      <a:accent2>
        <a:srgbClr val="F5E5E4"/>
      </a:accent2>
      <a:accent3>
        <a:srgbClr val="AACED2"/>
      </a:accent3>
      <a:accent4>
        <a:srgbClr val="009FB8"/>
      </a:accent4>
      <a:accent5>
        <a:srgbClr val="FFBBB3"/>
      </a:accent5>
      <a:accent6>
        <a:srgbClr val="515151"/>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50800" dist="38100" algn="l" rotWithShape="0">
            <a:prstClr val="black">
              <a:alpha val="40000"/>
            </a:prstClr>
          </a:outerShdw>
        </a:effectLst>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佈景主題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新聞紙">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佈景主題1" id="{2624EAB9-A132-4C4A-A7A5-33F44D02B981}" vid="{93B5048B-CE88-4D3C-BFCC-A5D64C75A8E8}"/>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1823</TotalTime>
  <Words>1640</Words>
  <Application>Microsoft Office PowerPoint</Application>
  <PresentationFormat>寬螢幕</PresentationFormat>
  <Paragraphs>141</Paragraphs>
  <Slides>16</Slides>
  <Notes>16</Notes>
  <HiddenSlides>0</HiddenSlides>
  <MMClips>16</MMClips>
  <ScaleCrop>false</ScaleCrop>
  <HeadingPairs>
    <vt:vector size="6" baseType="variant">
      <vt:variant>
        <vt:lpstr>使用字型</vt:lpstr>
      </vt:variant>
      <vt:variant>
        <vt:i4>14</vt:i4>
      </vt:variant>
      <vt:variant>
        <vt:lpstr>佈景主題</vt:lpstr>
      </vt:variant>
      <vt:variant>
        <vt:i4>2</vt:i4>
      </vt:variant>
      <vt:variant>
        <vt:lpstr>投影片標題</vt:lpstr>
      </vt:variant>
      <vt:variant>
        <vt:i4>16</vt:i4>
      </vt:variant>
    </vt:vector>
  </HeadingPairs>
  <TitlesOfParts>
    <vt:vector size="32" baseType="lpstr">
      <vt:lpstr>Arial Unicode MS</vt:lpstr>
      <vt:lpstr>微软雅黑</vt:lpstr>
      <vt:lpstr>MS UI Gothic</vt:lpstr>
      <vt:lpstr>宋体</vt:lpstr>
      <vt:lpstr>華康雅宋體(P)</vt:lpstr>
      <vt:lpstr>微軟正黑體</vt:lpstr>
      <vt:lpstr>新細明體</vt:lpstr>
      <vt:lpstr>標楷體</vt:lpstr>
      <vt:lpstr>Arial</vt:lpstr>
      <vt:lpstr>Calibri</vt:lpstr>
      <vt:lpstr>Century Gothic</vt:lpstr>
      <vt:lpstr>Impact</vt:lpstr>
      <vt:lpstr>Segoe UI Light</vt:lpstr>
      <vt:lpstr>Times New Roman</vt:lpstr>
      <vt:lpstr>Office 主题</vt:lpstr>
      <vt:lpstr>佈景主題1</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http://www.ypppt.com/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keywords>http:/www.ypppt.com</cp:keywords>
  <dc:description>http://www.ypppt.com/</dc:description>
  <cp:lastModifiedBy>user</cp:lastModifiedBy>
  <cp:revision>310</cp:revision>
  <dcterms:created xsi:type="dcterms:W3CDTF">2015-08-18T02:51:00Z</dcterms:created>
  <dcterms:modified xsi:type="dcterms:W3CDTF">2017-08-25T07:53:14Z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